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sldIdLst>
    <p:sldId id="277" r:id="rId2"/>
    <p:sldId id="256" r:id="rId3"/>
    <p:sldId id="257" r:id="rId4"/>
    <p:sldId id="273" r:id="rId5"/>
    <p:sldId id="259" r:id="rId6"/>
    <p:sldId id="260" r:id="rId7"/>
    <p:sldId id="261" r:id="rId8"/>
    <p:sldId id="262" r:id="rId9"/>
    <p:sldId id="263" r:id="rId10"/>
    <p:sldId id="272" r:id="rId11"/>
    <p:sldId id="265" r:id="rId12"/>
    <p:sldId id="266" r:id="rId13"/>
    <p:sldId id="267" r:id="rId14"/>
    <p:sldId id="274" r:id="rId15"/>
    <p:sldId id="269" r:id="rId16"/>
    <p:sldId id="276" r:id="rId17"/>
    <p:sldId id="271" r:id="rId18"/>
    <p:sldId id="27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BFA0"/>
    <a:srgbClr val="D7F9DD"/>
    <a:srgbClr val="728C80"/>
    <a:srgbClr val="5B697C"/>
    <a:srgbClr val="4B5768"/>
    <a:srgbClr val="3B4759"/>
    <a:srgbClr val="353E50"/>
    <a:srgbClr val="9DADB7"/>
    <a:srgbClr val="BBC3D8"/>
    <a:srgbClr val="9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79"/>
    <p:restoredTop sz="96327"/>
  </p:normalViewPr>
  <p:slideViewPr>
    <p:cSldViewPr snapToGrid="0" snapToObjects="1" showGuides="1">
      <p:cViewPr varScale="1">
        <p:scale>
          <a:sx n="81" d="100"/>
          <a:sy n="81" d="100"/>
        </p:scale>
        <p:origin x="1159" y="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atin typeface="IBM Plex Sans SemiBold" panose="020B0703050203000203" pitchFamily="3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C7-43E5-9328-6E0D169A61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Category 2</c:v>
                </c:pt>
              </c:strCache>
            </c:strRef>
          </c:tx>
          <c:spPr>
            <a:solidFill>
              <a:srgbClr val="99BF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C7-43E5-9328-6E0D169A61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C7-43E5-9328-6E0D169A612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Category 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C7-43E5-9328-6E0D169A612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30286704"/>
        <c:axId val="830289584"/>
      </c:barChart>
      <c:catAx>
        <c:axId val="83028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0289584"/>
        <c:crosses val="autoZero"/>
        <c:auto val="1"/>
        <c:lblAlgn val="ctr"/>
        <c:lblOffset val="100"/>
        <c:noMultiLvlLbl val="0"/>
      </c:catAx>
      <c:valAx>
        <c:axId val="8302895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30286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39399-57C5-AE48-B9DF-863A2AA811D9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5BDF7-45DE-594A-A7F5-0F6B66445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125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5BDF7-45DE-594A-A7F5-0F6B66445D1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05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waves">
            <a:extLst>
              <a:ext uri="{FF2B5EF4-FFF2-40B4-BE49-F238E27FC236}">
                <a16:creationId xmlns:a16="http://schemas.microsoft.com/office/drawing/2014/main" id="{71128E03-276B-25CA-8013-C642EA9AAC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8313" y="-21211"/>
            <a:ext cx="12288625" cy="69123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8811F1-9C9A-D74D-B22D-A6B881634E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4929" y="4130619"/>
            <a:ext cx="8882144" cy="1401502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A2781D-2190-3046-9520-013FC90298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54929" y="3471343"/>
            <a:ext cx="8882142" cy="464417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None/>
              <a:defRPr sz="1400" b="1" spc="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88116572-BB8A-9942-558E-073D5182771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54929" y="1493262"/>
            <a:ext cx="1810789" cy="43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87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2" userDrawn="1">
          <p15:clr>
            <a:srgbClr val="FBAE40"/>
          </p15:clr>
        </p15:guide>
        <p15:guide id="2" pos="7152" userDrawn="1">
          <p15:clr>
            <a:srgbClr val="FBAE40"/>
          </p15:clr>
        </p15:guide>
        <p15:guide id="3" orient="horz" pos="110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6E1EC0-EB8D-4D4E-94F5-84A493E22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3FF2D-1A94-C441-BE46-4D3D9C3DD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4AB2881-673B-6A4B-9C85-C8F3AC0062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1727689"/>
            <a:ext cx="6573253" cy="25557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1BE722-711C-914B-9E7D-789ABDD484A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1E15548C-07C9-8744-A651-478DDDD9AA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7"/>
            <a:ext cx="10515600" cy="132305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A6ACA9-BA66-B24F-88DE-70DE256F06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084899" y="3370359"/>
            <a:ext cx="1964587" cy="570986"/>
          </a:xfrm>
        </p:spPr>
        <p:txBody>
          <a:bodyPr anchor="t" anchorCtr="0"/>
          <a:lstStyle>
            <a:lvl1pPr marL="0" indent="0" algn="l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1028F8D-C1D5-FD4E-8D32-5F908E519BC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8201" y="2711136"/>
            <a:ext cx="1106714" cy="1230203"/>
          </a:xfrm>
        </p:spPr>
        <p:txBody>
          <a:bodyPr anchor="ctr" anchorCtr="0"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C827ACAD-156E-6843-923E-8251515C1B0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31086" y="3370358"/>
            <a:ext cx="1964587" cy="570987"/>
          </a:xfrm>
        </p:spPr>
        <p:txBody>
          <a:bodyPr anchor="t" anchorCtr="0"/>
          <a:lstStyle>
            <a:lvl1pPr marL="0" indent="0" algn="l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Picture Placeholder 6">
            <a:extLst>
              <a:ext uri="{FF2B5EF4-FFF2-40B4-BE49-F238E27FC236}">
                <a16:creationId xmlns:a16="http://schemas.microsoft.com/office/drawing/2014/main" id="{50F0C1F5-FF5C-DF4C-8A00-A4426CF5B61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984388" y="2711136"/>
            <a:ext cx="1106714" cy="1241306"/>
          </a:xfrm>
        </p:spPr>
        <p:txBody>
          <a:bodyPr anchor="ctr" anchorCtr="0"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C68B0E96-1642-984D-9893-893F2B46709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55988" y="3370358"/>
            <a:ext cx="1964587" cy="570987"/>
          </a:xfrm>
        </p:spPr>
        <p:txBody>
          <a:bodyPr anchor="t" anchorCtr="0"/>
          <a:lstStyle>
            <a:lvl1pPr marL="0" indent="0" algn="l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Picture Placeholder 6">
            <a:extLst>
              <a:ext uri="{FF2B5EF4-FFF2-40B4-BE49-F238E27FC236}">
                <a16:creationId xmlns:a16="http://schemas.microsoft.com/office/drawing/2014/main" id="{BA211411-A0B5-0E46-B31F-A5EFB82F7EC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09290" y="2711136"/>
            <a:ext cx="1106714" cy="1241307"/>
          </a:xfrm>
        </p:spPr>
        <p:txBody>
          <a:bodyPr anchor="ctr" anchorCtr="0"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3" name="Text Placeholder 18">
            <a:extLst>
              <a:ext uri="{FF2B5EF4-FFF2-40B4-BE49-F238E27FC236}">
                <a16:creationId xmlns:a16="http://schemas.microsoft.com/office/drawing/2014/main" id="{F8786619-380D-F14F-AD13-E6C0FE9B44D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084899" y="5108219"/>
            <a:ext cx="1964587" cy="577176"/>
          </a:xfrm>
        </p:spPr>
        <p:txBody>
          <a:bodyPr anchor="t" anchorCtr="0"/>
          <a:lstStyle>
            <a:lvl1pPr marL="0" indent="0" algn="l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4" name="Picture Placeholder 6">
            <a:extLst>
              <a:ext uri="{FF2B5EF4-FFF2-40B4-BE49-F238E27FC236}">
                <a16:creationId xmlns:a16="http://schemas.microsoft.com/office/drawing/2014/main" id="{C20A5E77-DA77-1147-8973-BB9A83CA93A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8201" y="4452070"/>
            <a:ext cx="1106714" cy="1233325"/>
          </a:xfrm>
        </p:spPr>
        <p:txBody>
          <a:bodyPr anchor="ctr" anchorCtr="0"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6" name="Text Placeholder 18">
            <a:extLst>
              <a:ext uri="{FF2B5EF4-FFF2-40B4-BE49-F238E27FC236}">
                <a16:creationId xmlns:a16="http://schemas.microsoft.com/office/drawing/2014/main" id="{AC1DEFE1-0785-3B40-A850-851623FA4E5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231086" y="5108219"/>
            <a:ext cx="1964587" cy="577176"/>
          </a:xfrm>
        </p:spPr>
        <p:txBody>
          <a:bodyPr anchor="t" anchorCtr="0"/>
          <a:lstStyle>
            <a:lvl1pPr marL="0" indent="0" algn="l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Picture Placeholder 6">
            <a:extLst>
              <a:ext uri="{FF2B5EF4-FFF2-40B4-BE49-F238E27FC236}">
                <a16:creationId xmlns:a16="http://schemas.microsoft.com/office/drawing/2014/main" id="{726CE6CC-3BEB-B04F-862C-4B72AB5B93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984388" y="4452070"/>
            <a:ext cx="1106714" cy="1241305"/>
          </a:xfrm>
        </p:spPr>
        <p:txBody>
          <a:bodyPr anchor="ctr" anchorCtr="0"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9" name="Text Placeholder 18">
            <a:extLst>
              <a:ext uri="{FF2B5EF4-FFF2-40B4-BE49-F238E27FC236}">
                <a16:creationId xmlns:a16="http://schemas.microsoft.com/office/drawing/2014/main" id="{A4040866-3BF6-7C4B-9259-A39F3C5DE0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655988" y="5108219"/>
            <a:ext cx="1964587" cy="577176"/>
          </a:xfrm>
        </p:spPr>
        <p:txBody>
          <a:bodyPr anchor="t" anchorCtr="0"/>
          <a:lstStyle>
            <a:lvl1pPr marL="0" indent="0" algn="l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0" name="Picture Placeholder 6">
            <a:extLst>
              <a:ext uri="{FF2B5EF4-FFF2-40B4-BE49-F238E27FC236}">
                <a16:creationId xmlns:a16="http://schemas.microsoft.com/office/drawing/2014/main" id="{F4991254-9445-8842-A9F9-7E7E58A9D01B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409290" y="4452070"/>
            <a:ext cx="1106714" cy="1241305"/>
          </a:xfrm>
        </p:spPr>
        <p:txBody>
          <a:bodyPr anchor="ctr" anchorCtr="0"/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2C75490-7B75-EF4A-B11E-A1B1F991C457}"/>
              </a:ext>
            </a:extLst>
          </p:cNvPr>
          <p:cNvCxnSpPr/>
          <p:nvPr userDrawn="1"/>
        </p:nvCxnSpPr>
        <p:spPr>
          <a:xfrm>
            <a:off x="838200" y="4204728"/>
            <a:ext cx="10515599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98F97F4-F76E-E741-AF98-AAE836424198}"/>
              </a:ext>
            </a:extLst>
          </p:cNvPr>
          <p:cNvCxnSpPr>
            <a:cxnSpLocks/>
          </p:cNvCxnSpPr>
          <p:nvPr userDrawn="1"/>
        </p:nvCxnSpPr>
        <p:spPr>
          <a:xfrm>
            <a:off x="7878965" y="2543364"/>
            <a:ext cx="0" cy="3312429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7992E08A-4C85-DA4A-B825-9055A7723F7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084899" y="2711137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892E323E-AC0F-C347-80B3-70715FED84E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5651059" y="2711137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81B483F9-9660-BF4A-B7E8-071A4ECEF0D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227379" y="2711137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3578FFDC-459D-F843-8D3F-4762A577D1E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084899" y="4457706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6FC1732B-547D-3B45-A828-4658099DB4D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651059" y="4457706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976EACCE-0265-9B4B-8091-4838B269D05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27379" y="4457706"/>
            <a:ext cx="1964587" cy="570986"/>
          </a:xfrm>
        </p:spPr>
        <p:txBody>
          <a:bodyPr anchor="b" anchorCtr="0"/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8C79973-BD79-3442-B207-D2E02DF2565E}"/>
              </a:ext>
            </a:extLst>
          </p:cNvPr>
          <p:cNvCxnSpPr>
            <a:cxnSpLocks/>
          </p:cNvCxnSpPr>
          <p:nvPr userDrawn="1"/>
        </p:nvCxnSpPr>
        <p:spPr>
          <a:xfrm>
            <a:off x="4300088" y="2543364"/>
            <a:ext cx="0" cy="3312429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DEBBCD45-6C64-4474-864E-806C556943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CAABC73-2579-B605-A8E6-7BDB92EAB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6074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ard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3B6804-34B8-B745-8BF5-CBDE93874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2F003-2625-4E42-86B1-90A5BF2EE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8A316B-97AE-6C4D-911C-8FD6383C3836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9BC10C9C-1430-E142-8FF1-D29AFEB0CA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85A89D6-469C-F641-9A44-EFD081ACE704}"/>
              </a:ext>
            </a:extLst>
          </p:cNvPr>
          <p:cNvGrpSpPr/>
          <p:nvPr userDrawn="1"/>
        </p:nvGrpSpPr>
        <p:grpSpPr>
          <a:xfrm>
            <a:off x="838200" y="2035057"/>
            <a:ext cx="3190660" cy="3301423"/>
            <a:chOff x="838200" y="2035057"/>
            <a:chExt cx="3190660" cy="330142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31F7936-AFEA-EB49-81CA-51EF38F05C03}"/>
                </a:ext>
              </a:extLst>
            </p:cNvPr>
            <p:cNvSpPr/>
            <p:nvPr userDrawn="1"/>
          </p:nvSpPr>
          <p:spPr>
            <a:xfrm>
              <a:off x="838200" y="2035057"/>
              <a:ext cx="3190660" cy="3301423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D5D7A1-466F-3047-B351-1AE58A54F196}"/>
                </a:ext>
              </a:extLst>
            </p:cNvPr>
            <p:cNvSpPr/>
            <p:nvPr userDrawn="1"/>
          </p:nvSpPr>
          <p:spPr>
            <a:xfrm>
              <a:off x="838200" y="2035057"/>
              <a:ext cx="3190660" cy="359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BC40378-C138-8341-B451-684641DCC8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7588" y="2087095"/>
            <a:ext cx="2840037" cy="313917"/>
          </a:xfrm>
        </p:spPr>
        <p:txBody>
          <a:bodyPr anchor="ctr" anchorCtr="1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Helvetica" pitchFamily="2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944C3284-1062-5843-9B1F-013064CD72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7588" y="3224211"/>
            <a:ext cx="2840037" cy="195738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3EA7D5C-A390-114B-985D-77F28F344F7A}"/>
              </a:ext>
            </a:extLst>
          </p:cNvPr>
          <p:cNvGrpSpPr/>
          <p:nvPr userDrawn="1"/>
        </p:nvGrpSpPr>
        <p:grpSpPr>
          <a:xfrm>
            <a:off x="8154987" y="2035056"/>
            <a:ext cx="3190660" cy="3301423"/>
            <a:chOff x="838200" y="2035056"/>
            <a:chExt cx="3190660" cy="330142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036351C-E966-7949-BDC4-249926B89152}"/>
                </a:ext>
              </a:extLst>
            </p:cNvPr>
            <p:cNvSpPr/>
            <p:nvPr userDrawn="1"/>
          </p:nvSpPr>
          <p:spPr>
            <a:xfrm>
              <a:off x="838200" y="2035056"/>
              <a:ext cx="3190660" cy="3301423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FB753AC-8200-B345-A14D-E272309C630C}"/>
                </a:ext>
              </a:extLst>
            </p:cNvPr>
            <p:cNvSpPr/>
            <p:nvPr userDrawn="1"/>
          </p:nvSpPr>
          <p:spPr>
            <a:xfrm>
              <a:off x="838200" y="2035057"/>
              <a:ext cx="3190660" cy="359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6BB93DE4-D0B2-E64E-A45C-22595116F4D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34375" y="3224211"/>
            <a:ext cx="2840037" cy="195738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256D8C6-B441-9348-B575-DB3EDBE0F1BD}"/>
              </a:ext>
            </a:extLst>
          </p:cNvPr>
          <p:cNvGrpSpPr/>
          <p:nvPr userDrawn="1"/>
        </p:nvGrpSpPr>
        <p:grpSpPr>
          <a:xfrm>
            <a:off x="4504263" y="2035056"/>
            <a:ext cx="3190660" cy="3301423"/>
            <a:chOff x="838200" y="2035056"/>
            <a:chExt cx="3190660" cy="330142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9933427-F210-B442-9D8E-2CF52B932604}"/>
                </a:ext>
              </a:extLst>
            </p:cNvPr>
            <p:cNvSpPr/>
            <p:nvPr userDrawn="1"/>
          </p:nvSpPr>
          <p:spPr>
            <a:xfrm>
              <a:off x="838200" y="2035056"/>
              <a:ext cx="3190660" cy="3301423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1CB28FF-9020-FD45-A6A0-EC4CBC33386E}"/>
                </a:ext>
              </a:extLst>
            </p:cNvPr>
            <p:cNvSpPr/>
            <p:nvPr userDrawn="1"/>
          </p:nvSpPr>
          <p:spPr>
            <a:xfrm>
              <a:off x="838200" y="2035057"/>
              <a:ext cx="3190660" cy="359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Text Placeholder 19">
            <a:extLst>
              <a:ext uri="{FF2B5EF4-FFF2-40B4-BE49-F238E27FC236}">
                <a16:creationId xmlns:a16="http://schemas.microsoft.com/office/drawing/2014/main" id="{B086FFAD-68E3-154E-B109-2588E278AEB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651" y="3224211"/>
            <a:ext cx="2840037" cy="1957389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A597D26B-29D1-4448-92FE-6B4D4B6E1C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7588" y="2549654"/>
            <a:ext cx="2840037" cy="545341"/>
          </a:xfr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2" name="Text Placeholder 17">
            <a:extLst>
              <a:ext uri="{FF2B5EF4-FFF2-40B4-BE49-F238E27FC236}">
                <a16:creationId xmlns:a16="http://schemas.microsoft.com/office/drawing/2014/main" id="{74D05349-CA44-6544-B696-63E7B6A4462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675188" y="2569957"/>
            <a:ext cx="2840037" cy="545341"/>
          </a:xfr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95DED52E-66B0-A841-877C-EC6FCE214E3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660197" y="2087093"/>
            <a:ext cx="2840037" cy="313917"/>
          </a:xfrm>
        </p:spPr>
        <p:txBody>
          <a:bodyPr anchor="ctr" anchorCtr="1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Helvetica" pitchFamily="2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ECAE03CC-7390-7642-9EAD-299323A8EA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17798" y="2563613"/>
            <a:ext cx="2840037" cy="545341"/>
          </a:xfr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DB3BB199-A914-664F-8A6A-3D1A6620DD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302807" y="2087093"/>
            <a:ext cx="2840037" cy="313917"/>
          </a:xfrm>
        </p:spPr>
        <p:txBody>
          <a:bodyPr anchor="ctr" anchorCtr="1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Helvetica" pitchFamily="2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8E2DEB53-5588-3CF3-12E6-EFF2A76F88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8133E8F-5575-A4A0-1D4E-1516F024E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0556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EF7F28A2-807D-ED45-BF2F-47F9C80B4D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402" y="0"/>
            <a:ext cx="12189196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4103C-3145-E84D-9B55-2DBDD944F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FF595-2D88-7D4C-8447-1CA175F12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A9B0C1-9DE0-DF43-9F8E-86824E7795A2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A92B2B3B-054A-FF4D-85E6-246429AD26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2948415"/>
            <a:ext cx="10515600" cy="14127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6AD82C5-B0D0-F242-9F1C-6F1E3315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7946"/>
            <a:ext cx="10515600" cy="51769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D62D1380-5D58-0A5D-E75D-44481B2062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374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EF7F28A2-807D-ED45-BF2F-47F9C80B4D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402" y="0"/>
            <a:ext cx="12189196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4103C-3145-E84D-9B55-2DBDD944F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FF595-2D88-7D4C-8447-1CA175F12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A9B0C1-9DE0-DF43-9F8E-86824E7795A2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2">
            <a:extLst>
              <a:ext uri="{FF2B5EF4-FFF2-40B4-BE49-F238E27FC236}">
                <a16:creationId xmlns:a16="http://schemas.microsoft.com/office/drawing/2014/main" id="{C343B9EF-BD8A-4148-805B-E77F683F35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5104978"/>
            <a:ext cx="3314414" cy="88122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7C4A9AE2-4643-7346-A0CD-93FA350B8E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4295935"/>
            <a:ext cx="3314414" cy="299615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1800" b="1">
                <a:solidFill>
                  <a:schemeClr val="accent2"/>
                </a:solidFill>
              </a:defRPr>
            </a:lvl2pPr>
            <a:lvl3pPr marL="914400" indent="0">
              <a:buNone/>
              <a:defRPr sz="1800" b="1">
                <a:solidFill>
                  <a:schemeClr val="accent2"/>
                </a:solidFill>
              </a:defRPr>
            </a:lvl3pPr>
            <a:lvl4pPr marL="1371600" indent="0">
              <a:buNone/>
              <a:defRPr sz="1800" b="1">
                <a:solidFill>
                  <a:schemeClr val="accent2"/>
                </a:solidFill>
              </a:defRPr>
            </a:lvl4pPr>
            <a:lvl5pPr marL="1828800" indent="0">
              <a:buNone/>
              <a:defRPr sz="18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14" name="Text Placeholder 27">
            <a:extLst>
              <a:ext uri="{FF2B5EF4-FFF2-40B4-BE49-F238E27FC236}">
                <a16:creationId xmlns:a16="http://schemas.microsoft.com/office/drawing/2014/main" id="{FF6DBEB9-D1B8-0041-845A-9DF2C5A997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4646698"/>
            <a:ext cx="3314414" cy="299615"/>
          </a:xfrm>
        </p:spPr>
        <p:txBody>
          <a:bodyPr/>
          <a:lstStyle>
            <a:lvl1pPr marL="0" indent="0">
              <a:buNone/>
              <a:defRPr sz="1400" i="1">
                <a:solidFill>
                  <a:srgbClr val="99BFA0"/>
                </a:solidFill>
              </a:defRPr>
            </a:lvl1pPr>
            <a:lvl2pPr marL="457200" indent="0">
              <a:buNone/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800">
                <a:solidFill>
                  <a:schemeClr val="accent2"/>
                </a:solidFill>
              </a:defRPr>
            </a:lvl3pPr>
            <a:lvl4pPr marL="1371600" indent="0">
              <a:buNone/>
              <a:defRPr sz="1800">
                <a:solidFill>
                  <a:schemeClr val="accent2"/>
                </a:solidFill>
              </a:defRPr>
            </a:lvl4pPr>
            <a:lvl5pPr marL="1828800" indent="0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title or role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130CC1F-490E-4140-BC5D-88C585581853}"/>
              </a:ext>
            </a:extLst>
          </p:cNvPr>
          <p:cNvCxnSpPr/>
          <p:nvPr userDrawn="1"/>
        </p:nvCxnSpPr>
        <p:spPr>
          <a:xfrm>
            <a:off x="838200" y="4936103"/>
            <a:ext cx="331441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265A235F-5298-D44A-96F9-CE5F305399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2948415"/>
            <a:ext cx="10515600" cy="14127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E68B5EE-383D-314F-BD12-6F32B06E0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7946"/>
            <a:ext cx="10515600" cy="51769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591BA7C6-4DF8-F3B3-100C-8B06773FCC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83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/Projec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F7200-4B06-4142-B7A5-C21018601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F83FA-0DBC-4243-9956-25A0E393C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C186F3-143E-9847-B110-95FA542B02E1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870BAAEF-8E90-644D-A8B0-02EBE1A0B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174078-7304-FC46-9811-2B5A8E464715}"/>
              </a:ext>
            </a:extLst>
          </p:cNvPr>
          <p:cNvSpPr txBox="1"/>
          <p:nvPr userDrawn="1"/>
        </p:nvSpPr>
        <p:spPr>
          <a:xfrm>
            <a:off x="838200" y="233796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r>
              <a:rPr lang="en-US" sz="3200" b="0" i="0" dirty="0">
                <a:solidFill>
                  <a:schemeClr val="accent1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EA2C8E7-DB11-764A-B7BC-FAAFBABC1D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3578153"/>
            <a:ext cx="2379388" cy="25337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BEF028-AA4D-634F-A37B-040C4C9D3F79}"/>
              </a:ext>
            </a:extLst>
          </p:cNvPr>
          <p:cNvSpPr txBox="1"/>
          <p:nvPr userDrawn="1"/>
        </p:nvSpPr>
        <p:spPr>
          <a:xfrm>
            <a:off x="6413976" y="219318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endParaRPr lang="en-US" sz="3200" b="1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7AF08F-B0D8-8848-B45B-33E02EA3A506}"/>
              </a:ext>
            </a:extLst>
          </p:cNvPr>
          <p:cNvSpPr txBox="1"/>
          <p:nvPr userDrawn="1"/>
        </p:nvSpPr>
        <p:spPr>
          <a:xfrm>
            <a:off x="3553901" y="233796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r>
              <a:rPr lang="en-US" sz="3200" b="0" i="0" dirty="0">
                <a:solidFill>
                  <a:schemeClr val="accent1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7A802DE9-DE73-554C-805E-01343611EF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53901" y="3578152"/>
            <a:ext cx="2379388" cy="25337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43482E-94F1-AD46-AFCF-BB8AD50AF93A}"/>
              </a:ext>
            </a:extLst>
          </p:cNvPr>
          <p:cNvSpPr txBox="1"/>
          <p:nvPr userDrawn="1"/>
        </p:nvSpPr>
        <p:spPr>
          <a:xfrm>
            <a:off x="8974411" y="233796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r>
              <a:rPr lang="en-US" sz="3200" b="0" i="0" dirty="0">
                <a:solidFill>
                  <a:schemeClr val="accent1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8" name="Text Placeholder 12">
            <a:extLst>
              <a:ext uri="{FF2B5EF4-FFF2-40B4-BE49-F238E27FC236}">
                <a16:creationId xmlns:a16="http://schemas.microsoft.com/office/drawing/2014/main" id="{9CB65677-2208-9845-B98C-DD537329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74411" y="3578150"/>
            <a:ext cx="2379388" cy="253372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1D6B0B-4CDF-B541-A115-93DE56B609E9}"/>
              </a:ext>
            </a:extLst>
          </p:cNvPr>
          <p:cNvSpPr txBox="1"/>
          <p:nvPr userDrawn="1"/>
        </p:nvSpPr>
        <p:spPr>
          <a:xfrm>
            <a:off x="6269602" y="233796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r>
              <a:rPr lang="en-US" sz="3200" b="0" i="0" dirty="0">
                <a:solidFill>
                  <a:schemeClr val="accent1"/>
                </a:solidFill>
                <a:latin typeface="Helvetica Light" panose="020B0403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EF26C548-3D3D-9248-A23E-1B7E141005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8712" y="3578152"/>
            <a:ext cx="2379388" cy="25337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955105E9-8FB5-1046-B452-15D3F75DF6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2843553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12">
            <a:extLst>
              <a:ext uri="{FF2B5EF4-FFF2-40B4-BE49-F238E27FC236}">
                <a16:creationId xmlns:a16="http://schemas.microsoft.com/office/drawing/2014/main" id="{31D1CF30-50A9-2241-9139-FA9AF0BE86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901" y="2847652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7F06A796-AF02-0A4B-A6FC-1FDABE954B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69602" y="2849949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id="{CF735285-71EB-484E-BD89-1820AAA0F77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85303" y="2849949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1D1C75B-DEE9-7E44-9798-966A55AC8BE6}"/>
              </a:ext>
            </a:extLst>
          </p:cNvPr>
          <p:cNvCxnSpPr/>
          <p:nvPr userDrawn="1"/>
        </p:nvCxnSpPr>
        <p:spPr>
          <a:xfrm>
            <a:off x="827309" y="3427541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207E8E5-D75A-674B-99D4-F4E0306845DE}"/>
              </a:ext>
            </a:extLst>
          </p:cNvPr>
          <p:cNvCxnSpPr/>
          <p:nvPr userDrawn="1"/>
        </p:nvCxnSpPr>
        <p:spPr>
          <a:xfrm>
            <a:off x="3541633" y="3427541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C1202BC-650C-BC43-A852-4D77CE7EB5CC}"/>
              </a:ext>
            </a:extLst>
          </p:cNvPr>
          <p:cNvCxnSpPr/>
          <p:nvPr userDrawn="1"/>
        </p:nvCxnSpPr>
        <p:spPr>
          <a:xfrm>
            <a:off x="6251145" y="3427541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FFD2A6F-892B-444D-9D8A-C6DF54EB3835}"/>
              </a:ext>
            </a:extLst>
          </p:cNvPr>
          <p:cNvCxnSpPr/>
          <p:nvPr userDrawn="1"/>
        </p:nvCxnSpPr>
        <p:spPr>
          <a:xfrm>
            <a:off x="8965470" y="3427541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B54C9909-19C8-4A08-DC44-57904319DE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066F27C-8BAB-59B7-8130-D2600EFF9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4032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/Projec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344CDE-E3C6-CD4B-9881-ECB3C3D984F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38200" y="2030508"/>
            <a:ext cx="2377303" cy="128627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F7200-4B06-4142-B7A5-C21018601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F83FA-0DBC-4243-9956-25A0E393C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C186F3-143E-9847-B110-95FA542B02E1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870BAAEF-8E90-644D-A8B0-02EBE1A0B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7"/>
            <a:ext cx="10515600" cy="141276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96DD46-D828-7F45-96CC-2ADC854C134A}"/>
              </a:ext>
            </a:extLst>
          </p:cNvPr>
          <p:cNvSpPr/>
          <p:nvPr userDrawn="1"/>
        </p:nvSpPr>
        <p:spPr>
          <a:xfrm>
            <a:off x="838200" y="3316779"/>
            <a:ext cx="2377303" cy="26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EA2C8E7-DB11-764A-B7BC-FAAFBABC1D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4441967"/>
            <a:ext cx="2379388" cy="16685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BEF028-AA4D-634F-A37B-040C4C9D3F79}"/>
              </a:ext>
            </a:extLst>
          </p:cNvPr>
          <p:cNvSpPr txBox="1"/>
          <p:nvPr userDrawn="1"/>
        </p:nvSpPr>
        <p:spPr>
          <a:xfrm>
            <a:off x="6413976" y="2193186"/>
            <a:ext cx="743093" cy="446886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/>
            <a:endParaRPr lang="en-US" sz="3200" b="1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955105E9-8FB5-1046-B452-15D3F75DF6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3707366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1" name="Text Placeholder 12">
            <a:extLst>
              <a:ext uri="{FF2B5EF4-FFF2-40B4-BE49-F238E27FC236}">
                <a16:creationId xmlns:a16="http://schemas.microsoft.com/office/drawing/2014/main" id="{3E2CFABB-5813-5147-AA67-DB56FDA9953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556000" y="4441967"/>
            <a:ext cx="2379388" cy="16685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2">
            <a:extLst>
              <a:ext uri="{FF2B5EF4-FFF2-40B4-BE49-F238E27FC236}">
                <a16:creationId xmlns:a16="http://schemas.microsoft.com/office/drawing/2014/main" id="{2736D296-1ABD-FF46-8213-8DC1140DB9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56000" y="3707366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7" name="Text Placeholder 12">
            <a:extLst>
              <a:ext uri="{FF2B5EF4-FFF2-40B4-BE49-F238E27FC236}">
                <a16:creationId xmlns:a16="http://schemas.microsoft.com/office/drawing/2014/main" id="{DD87A519-64CE-3A4C-AA5A-07C4521FD28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261100" y="4441967"/>
            <a:ext cx="2379388" cy="16685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2">
            <a:extLst>
              <a:ext uri="{FF2B5EF4-FFF2-40B4-BE49-F238E27FC236}">
                <a16:creationId xmlns:a16="http://schemas.microsoft.com/office/drawing/2014/main" id="{1C20C46C-95F0-6B46-9688-077851D2F0F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61100" y="3707366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3" name="Text Placeholder 12">
            <a:extLst>
              <a:ext uri="{FF2B5EF4-FFF2-40B4-BE49-F238E27FC236}">
                <a16:creationId xmlns:a16="http://schemas.microsoft.com/office/drawing/2014/main" id="{904740A2-B025-0146-9F01-BE37FD7CBDE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978900" y="4441967"/>
            <a:ext cx="2379388" cy="16685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12">
            <a:extLst>
              <a:ext uri="{FF2B5EF4-FFF2-40B4-BE49-F238E27FC236}">
                <a16:creationId xmlns:a16="http://schemas.microsoft.com/office/drawing/2014/main" id="{63068C25-B790-294A-8EF6-995BE3F703A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8900" y="3707366"/>
            <a:ext cx="2379388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6" name="Text Placeholder 12">
            <a:extLst>
              <a:ext uri="{FF2B5EF4-FFF2-40B4-BE49-F238E27FC236}">
                <a16:creationId xmlns:a16="http://schemas.microsoft.com/office/drawing/2014/main" id="{073B7694-4E1F-7847-8549-209EC0FB6C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71784" y="3382102"/>
            <a:ext cx="2110133" cy="127064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D1880D6C-584A-2142-A8D7-048A5FF8D35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542323" y="2030508"/>
            <a:ext cx="2377303" cy="128627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8D4A5FE-DA21-AC4A-98C2-41E59F255802}"/>
              </a:ext>
            </a:extLst>
          </p:cNvPr>
          <p:cNvSpPr/>
          <p:nvPr userDrawn="1"/>
        </p:nvSpPr>
        <p:spPr>
          <a:xfrm>
            <a:off x="3542323" y="3316779"/>
            <a:ext cx="2377303" cy="26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82" name="Text Placeholder 12">
            <a:extLst>
              <a:ext uri="{FF2B5EF4-FFF2-40B4-BE49-F238E27FC236}">
                <a16:creationId xmlns:a16="http://schemas.microsoft.com/office/drawing/2014/main" id="{6E8F5008-A157-0E47-939A-7A809EB9EA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675907" y="3382102"/>
            <a:ext cx="2110133" cy="127064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CB0D6D93-BB0A-1544-BD21-BAE2E9DC516D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261100" y="2030508"/>
            <a:ext cx="2377303" cy="128627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010E4D5-1676-CE4B-97DA-77BF4B54EAEB}"/>
              </a:ext>
            </a:extLst>
          </p:cNvPr>
          <p:cNvSpPr/>
          <p:nvPr userDrawn="1"/>
        </p:nvSpPr>
        <p:spPr>
          <a:xfrm>
            <a:off x="6261100" y="3316779"/>
            <a:ext cx="2377303" cy="26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85" name="Text Placeholder 12">
            <a:extLst>
              <a:ext uri="{FF2B5EF4-FFF2-40B4-BE49-F238E27FC236}">
                <a16:creationId xmlns:a16="http://schemas.microsoft.com/office/drawing/2014/main" id="{F0B2B89C-B4E9-E94A-AE27-4C083B418BF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394684" y="3382102"/>
            <a:ext cx="2110133" cy="127064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6" name="Picture Placeholder 2">
            <a:extLst>
              <a:ext uri="{FF2B5EF4-FFF2-40B4-BE49-F238E27FC236}">
                <a16:creationId xmlns:a16="http://schemas.microsoft.com/office/drawing/2014/main" id="{8BD22150-F60B-4540-A994-42261446145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965223" y="2030508"/>
            <a:ext cx="2377303" cy="128627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68730D9-DE86-1246-9EEB-E9F1A9FC7F16}"/>
              </a:ext>
            </a:extLst>
          </p:cNvPr>
          <p:cNvSpPr/>
          <p:nvPr userDrawn="1"/>
        </p:nvSpPr>
        <p:spPr>
          <a:xfrm>
            <a:off x="8965223" y="3316779"/>
            <a:ext cx="2377303" cy="26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88" name="Text Placeholder 12">
            <a:extLst>
              <a:ext uri="{FF2B5EF4-FFF2-40B4-BE49-F238E27FC236}">
                <a16:creationId xmlns:a16="http://schemas.microsoft.com/office/drawing/2014/main" id="{630DC528-F551-6B42-AAFE-46EF49C59C0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98807" y="3382102"/>
            <a:ext cx="2110133" cy="127064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F03E0EE-294F-5445-997A-32C3F1DDFFA0}"/>
              </a:ext>
            </a:extLst>
          </p:cNvPr>
          <p:cNvCxnSpPr/>
          <p:nvPr userDrawn="1"/>
        </p:nvCxnSpPr>
        <p:spPr>
          <a:xfrm>
            <a:off x="838200" y="4282417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D1B5498-A28C-8447-A694-18439F07B2DE}"/>
              </a:ext>
            </a:extLst>
          </p:cNvPr>
          <p:cNvCxnSpPr/>
          <p:nvPr userDrawn="1"/>
        </p:nvCxnSpPr>
        <p:spPr>
          <a:xfrm>
            <a:off x="3547711" y="4282417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7FDECA7-7FCB-084C-96D0-F69631DAFA60}"/>
              </a:ext>
            </a:extLst>
          </p:cNvPr>
          <p:cNvCxnSpPr/>
          <p:nvPr userDrawn="1"/>
        </p:nvCxnSpPr>
        <p:spPr>
          <a:xfrm>
            <a:off x="6247597" y="4282417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41D8091-F5BD-6C46-8704-56BBB1E4AEF1}"/>
              </a:ext>
            </a:extLst>
          </p:cNvPr>
          <p:cNvCxnSpPr/>
          <p:nvPr userDrawn="1"/>
        </p:nvCxnSpPr>
        <p:spPr>
          <a:xfrm>
            <a:off x="8966734" y="4282417"/>
            <a:ext cx="2390279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94D38410-707F-3B6E-A09F-CA63A8D506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AB90B38-4BEB-6933-3E03-08F75D843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4718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5EF306-B262-174A-ADBA-111BEEA59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935AD-9F9D-BE4E-8358-72D74457D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F3D6D6-6ABE-8249-A6D6-DCE8260C4B9A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086527E0-356D-6D46-A2C6-30AFA8CBCC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274C5D29-270D-1249-AC31-0B7941F19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53546" y="3354364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635876B-9E3F-ED4F-B3F1-1C0CB2B9A12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3546" y="2851344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19A494-67BF-AA4D-8024-AF2F320065A8}"/>
              </a:ext>
            </a:extLst>
          </p:cNvPr>
          <p:cNvCxnSpPr>
            <a:cxnSpLocks/>
          </p:cNvCxnSpPr>
          <p:nvPr userDrawn="1"/>
        </p:nvCxnSpPr>
        <p:spPr>
          <a:xfrm>
            <a:off x="900077" y="2329943"/>
            <a:ext cx="10453722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6D2790F2-55C3-0F47-B13F-D75C65C82A6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3546" y="2574799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2EA102F-DA05-F140-9294-780D2A649788}"/>
              </a:ext>
            </a:extLst>
          </p:cNvPr>
          <p:cNvSpPr/>
          <p:nvPr userDrawn="1"/>
        </p:nvSpPr>
        <p:spPr>
          <a:xfrm>
            <a:off x="832262" y="2301908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Placeholder 12">
            <a:extLst>
              <a:ext uri="{FF2B5EF4-FFF2-40B4-BE49-F238E27FC236}">
                <a16:creationId xmlns:a16="http://schemas.microsoft.com/office/drawing/2014/main" id="{17ED7D87-9C8B-4B4C-9088-C823896710D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9319" y="3354364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12">
            <a:extLst>
              <a:ext uri="{FF2B5EF4-FFF2-40B4-BE49-F238E27FC236}">
                <a16:creationId xmlns:a16="http://schemas.microsoft.com/office/drawing/2014/main" id="{F5CA314C-F6CB-D540-ACB2-9A42BE2D371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59319" y="2851344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D40BCC01-2629-B044-96A4-8DB2BCD77A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59319" y="2574799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2" name="Text Placeholder 12">
            <a:extLst>
              <a:ext uri="{FF2B5EF4-FFF2-40B4-BE49-F238E27FC236}">
                <a16:creationId xmlns:a16="http://schemas.microsoft.com/office/drawing/2014/main" id="{4C0FE952-11B7-754B-8716-4C7E466DE2F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080711" y="3354364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2">
            <a:extLst>
              <a:ext uri="{FF2B5EF4-FFF2-40B4-BE49-F238E27FC236}">
                <a16:creationId xmlns:a16="http://schemas.microsoft.com/office/drawing/2014/main" id="{8122B7AF-4D98-AA41-8FD4-AFB66AABA92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080711" y="2851344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12">
            <a:extLst>
              <a:ext uri="{FF2B5EF4-FFF2-40B4-BE49-F238E27FC236}">
                <a16:creationId xmlns:a16="http://schemas.microsoft.com/office/drawing/2014/main" id="{22FB1368-DDA6-C64D-9E03-85AD456E6D9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080711" y="2574799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6" name="Text Placeholder 12">
            <a:extLst>
              <a:ext uri="{FF2B5EF4-FFF2-40B4-BE49-F238E27FC236}">
                <a16:creationId xmlns:a16="http://schemas.microsoft.com/office/drawing/2014/main" id="{0DD096C9-9B99-6845-BD87-4CBB9C8B6D9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53542" y="5212853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Text Placeholder 12">
            <a:extLst>
              <a:ext uri="{FF2B5EF4-FFF2-40B4-BE49-F238E27FC236}">
                <a16:creationId xmlns:a16="http://schemas.microsoft.com/office/drawing/2014/main" id="{042D8E5D-C9FA-3248-8D6A-166C76501A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3542" y="4709833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63B4F78-775D-5B4C-89B8-2ACF6EB443AE}"/>
              </a:ext>
            </a:extLst>
          </p:cNvPr>
          <p:cNvCxnSpPr>
            <a:cxnSpLocks/>
          </p:cNvCxnSpPr>
          <p:nvPr userDrawn="1"/>
        </p:nvCxnSpPr>
        <p:spPr>
          <a:xfrm>
            <a:off x="900077" y="4188432"/>
            <a:ext cx="10453722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12">
            <a:extLst>
              <a:ext uri="{FF2B5EF4-FFF2-40B4-BE49-F238E27FC236}">
                <a16:creationId xmlns:a16="http://schemas.microsoft.com/office/drawing/2014/main" id="{BA8FB8D5-602D-C242-B57A-A732105DE6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53542" y="4433288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1" name="Text Placeholder 12">
            <a:extLst>
              <a:ext uri="{FF2B5EF4-FFF2-40B4-BE49-F238E27FC236}">
                <a16:creationId xmlns:a16="http://schemas.microsoft.com/office/drawing/2014/main" id="{D74A1A77-D0CE-104D-A29A-F8D45D5D90B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459319" y="5212853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2">
            <a:extLst>
              <a:ext uri="{FF2B5EF4-FFF2-40B4-BE49-F238E27FC236}">
                <a16:creationId xmlns:a16="http://schemas.microsoft.com/office/drawing/2014/main" id="{C37600A1-C6C6-AA45-ADCC-8BDBD496A4C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59319" y="4709833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3" name="Text Placeholder 12">
            <a:extLst>
              <a:ext uri="{FF2B5EF4-FFF2-40B4-BE49-F238E27FC236}">
                <a16:creationId xmlns:a16="http://schemas.microsoft.com/office/drawing/2014/main" id="{B4F877C6-F266-F148-9FB3-D3F0E7D7F97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59319" y="4433288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5" name="Text Placeholder 12">
            <a:extLst>
              <a:ext uri="{FF2B5EF4-FFF2-40B4-BE49-F238E27FC236}">
                <a16:creationId xmlns:a16="http://schemas.microsoft.com/office/drawing/2014/main" id="{BD6EBA6D-DD6A-C549-878A-F5552293065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080708" y="5212853"/>
            <a:ext cx="2730023" cy="3336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12">
            <a:extLst>
              <a:ext uri="{FF2B5EF4-FFF2-40B4-BE49-F238E27FC236}">
                <a16:creationId xmlns:a16="http://schemas.microsoft.com/office/drawing/2014/main" id="{D8A3F74F-F5D2-6E4C-8A7F-5C010A4F6DB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80708" y="4709833"/>
            <a:ext cx="2730027" cy="468998"/>
          </a:xfr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7" name="Text Placeholder 12">
            <a:extLst>
              <a:ext uri="{FF2B5EF4-FFF2-40B4-BE49-F238E27FC236}">
                <a16:creationId xmlns:a16="http://schemas.microsoft.com/office/drawing/2014/main" id="{E3BA1F89-9159-4D46-9923-928EAF97735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80708" y="4433288"/>
            <a:ext cx="2730027" cy="181777"/>
          </a:xfrm>
        </p:spPr>
        <p:txBody>
          <a:bodyPr/>
          <a:lstStyle>
            <a:lvl1pPr marL="0" indent="0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DECB719-D215-AF44-A544-3DA732C273D0}"/>
              </a:ext>
            </a:extLst>
          </p:cNvPr>
          <p:cNvSpPr/>
          <p:nvPr userDrawn="1"/>
        </p:nvSpPr>
        <p:spPr>
          <a:xfrm>
            <a:off x="4455356" y="2301908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6CB7D55-72CA-E549-869C-801BEA589900}"/>
              </a:ext>
            </a:extLst>
          </p:cNvPr>
          <p:cNvSpPr/>
          <p:nvPr userDrawn="1"/>
        </p:nvSpPr>
        <p:spPr>
          <a:xfrm>
            <a:off x="8061197" y="2301908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4A3000B-A4E2-0343-8571-0147071A0C5B}"/>
              </a:ext>
            </a:extLst>
          </p:cNvPr>
          <p:cNvSpPr/>
          <p:nvPr userDrawn="1"/>
        </p:nvSpPr>
        <p:spPr>
          <a:xfrm>
            <a:off x="832262" y="4160900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DEF83A1-91DB-C04B-89C3-DFB890C4C890}"/>
              </a:ext>
            </a:extLst>
          </p:cNvPr>
          <p:cNvSpPr/>
          <p:nvPr userDrawn="1"/>
        </p:nvSpPr>
        <p:spPr>
          <a:xfrm>
            <a:off x="4455356" y="4160900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AE5CA9D-465E-FF48-ABBD-083C78BEF68F}"/>
              </a:ext>
            </a:extLst>
          </p:cNvPr>
          <p:cNvSpPr/>
          <p:nvPr userDrawn="1"/>
        </p:nvSpPr>
        <p:spPr>
          <a:xfrm>
            <a:off x="8061197" y="4160900"/>
            <a:ext cx="71205" cy="712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84D2ECEE-FB93-1DE1-E72E-CAC22B22A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0862753-23D7-A3AD-0211-C2B4D0919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4741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dget 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D86B9A1-F095-364A-86B6-22582B1AFE41}"/>
              </a:ext>
            </a:extLst>
          </p:cNvPr>
          <p:cNvSpPr/>
          <p:nvPr userDrawn="1"/>
        </p:nvSpPr>
        <p:spPr>
          <a:xfrm>
            <a:off x="4677420" y="0"/>
            <a:ext cx="751458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3344E1-1775-DF41-B1DD-0652B1739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AEE8AF-6656-D441-9BCD-17B27DC6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B3A119-9AE9-9D4F-87C9-2BECB4612965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E319AC4-F43C-8441-BE1E-4169B3B2C2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9833" y="819612"/>
            <a:ext cx="6007979" cy="430464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7C600BE-BD5F-4D4C-A00C-97FB443FB8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1443136"/>
            <a:ext cx="3211287" cy="141096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7">
            <a:extLst>
              <a:ext uri="{FF2B5EF4-FFF2-40B4-BE49-F238E27FC236}">
                <a16:creationId xmlns:a16="http://schemas.microsoft.com/office/drawing/2014/main" id="{E8C08E6B-272A-C844-B19A-FD7F259AA2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39832" y="1443136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Helvetica Light" panose="020B0403020202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7BE3724E-0B40-894B-9D75-E499F3745B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84321" y="1443136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A7FA79F-5A90-2645-89B5-2A737537DD08}"/>
              </a:ext>
            </a:extLst>
          </p:cNvPr>
          <p:cNvCxnSpPr>
            <a:cxnSpLocks/>
          </p:cNvCxnSpPr>
          <p:nvPr userDrawn="1"/>
        </p:nvCxnSpPr>
        <p:spPr>
          <a:xfrm>
            <a:off x="5439832" y="1879683"/>
            <a:ext cx="6007980" cy="0"/>
          </a:xfrm>
          <a:prstGeom prst="line">
            <a:avLst/>
          </a:prstGeom>
          <a:ln w="3175">
            <a:solidFill>
              <a:srgbClr val="99BF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17">
            <a:extLst>
              <a:ext uri="{FF2B5EF4-FFF2-40B4-BE49-F238E27FC236}">
                <a16:creationId xmlns:a16="http://schemas.microsoft.com/office/drawing/2014/main" id="{9654FCE5-64E0-F940-B705-99FCF7A282E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39832" y="1989401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Helvetica Light" panose="020B0403020202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39" name="Text Placeholder 17">
            <a:extLst>
              <a:ext uri="{FF2B5EF4-FFF2-40B4-BE49-F238E27FC236}">
                <a16:creationId xmlns:a16="http://schemas.microsoft.com/office/drawing/2014/main" id="{757845D9-DBFD-924A-99BD-42EB7FBC4B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84321" y="1989401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B05EA26-0123-0144-B736-3FF7E3B2AEDA}"/>
              </a:ext>
            </a:extLst>
          </p:cNvPr>
          <p:cNvCxnSpPr>
            <a:cxnSpLocks/>
          </p:cNvCxnSpPr>
          <p:nvPr userDrawn="1"/>
        </p:nvCxnSpPr>
        <p:spPr>
          <a:xfrm>
            <a:off x="5439832" y="2425948"/>
            <a:ext cx="6007980" cy="0"/>
          </a:xfrm>
          <a:prstGeom prst="line">
            <a:avLst/>
          </a:prstGeom>
          <a:ln w="3175">
            <a:solidFill>
              <a:srgbClr val="99BF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E6561999-CC43-8E42-A2F6-6CC861F4BE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39832" y="2535665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Helvetica Light" panose="020B0403020202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42" name="Text Placeholder 17">
            <a:extLst>
              <a:ext uri="{FF2B5EF4-FFF2-40B4-BE49-F238E27FC236}">
                <a16:creationId xmlns:a16="http://schemas.microsoft.com/office/drawing/2014/main" id="{472DD3FC-16CA-A44D-9583-A3E30BA0C1D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84321" y="2535665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E561FED-6746-EB44-9574-C455F529559E}"/>
              </a:ext>
            </a:extLst>
          </p:cNvPr>
          <p:cNvCxnSpPr>
            <a:cxnSpLocks/>
          </p:cNvCxnSpPr>
          <p:nvPr userDrawn="1"/>
        </p:nvCxnSpPr>
        <p:spPr>
          <a:xfrm>
            <a:off x="5439832" y="2972212"/>
            <a:ext cx="6007980" cy="0"/>
          </a:xfrm>
          <a:prstGeom prst="line">
            <a:avLst/>
          </a:prstGeom>
          <a:ln w="3175">
            <a:solidFill>
              <a:srgbClr val="99BF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7">
            <a:extLst>
              <a:ext uri="{FF2B5EF4-FFF2-40B4-BE49-F238E27FC236}">
                <a16:creationId xmlns:a16="http://schemas.microsoft.com/office/drawing/2014/main" id="{C18E97F1-A4C9-5A4E-876C-7FA12FC7C5C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39832" y="3081930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Helvetica Light" panose="020B0403020202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48" name="Text Placeholder 17">
            <a:extLst>
              <a:ext uri="{FF2B5EF4-FFF2-40B4-BE49-F238E27FC236}">
                <a16:creationId xmlns:a16="http://schemas.microsoft.com/office/drawing/2014/main" id="{09206D33-D944-5941-A706-97B38D50533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84321" y="3081930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879E6D4-08FF-A948-BEF5-BC8B7E8DC8F2}"/>
              </a:ext>
            </a:extLst>
          </p:cNvPr>
          <p:cNvCxnSpPr>
            <a:cxnSpLocks/>
          </p:cNvCxnSpPr>
          <p:nvPr userDrawn="1"/>
        </p:nvCxnSpPr>
        <p:spPr>
          <a:xfrm>
            <a:off x="5439832" y="3518477"/>
            <a:ext cx="6007980" cy="0"/>
          </a:xfrm>
          <a:prstGeom prst="line">
            <a:avLst/>
          </a:prstGeom>
          <a:ln w="3175">
            <a:solidFill>
              <a:srgbClr val="99BF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95ADB698-8D95-B842-B10E-2D9E22CE5F0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439832" y="3628194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Helvetica Light" panose="020B0403020202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51" name="Text Placeholder 17">
            <a:extLst>
              <a:ext uri="{FF2B5EF4-FFF2-40B4-BE49-F238E27FC236}">
                <a16:creationId xmlns:a16="http://schemas.microsoft.com/office/drawing/2014/main" id="{EA72EB94-9BEF-A842-A394-4D54ECC67F8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321" y="3628194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EB4BE0D-19B2-BC40-91F4-AF0C8D295F71}"/>
              </a:ext>
            </a:extLst>
          </p:cNvPr>
          <p:cNvCxnSpPr>
            <a:cxnSpLocks/>
          </p:cNvCxnSpPr>
          <p:nvPr userDrawn="1"/>
        </p:nvCxnSpPr>
        <p:spPr>
          <a:xfrm>
            <a:off x="5439832" y="4064741"/>
            <a:ext cx="6007980" cy="0"/>
          </a:xfrm>
          <a:prstGeom prst="line">
            <a:avLst/>
          </a:prstGeom>
          <a:ln w="3175">
            <a:solidFill>
              <a:srgbClr val="99BF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17">
            <a:extLst>
              <a:ext uri="{FF2B5EF4-FFF2-40B4-BE49-F238E27FC236}">
                <a16:creationId xmlns:a16="http://schemas.microsoft.com/office/drawing/2014/main" id="{F3E0E4F2-CAED-AF4C-89F8-2EF55A20F5B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439832" y="4174459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Helvetica Light" panose="020B0403020202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CAE6DB33-22EE-BC47-8E1E-F6DD42E1750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584321" y="4174459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D2AF3A5-B03E-D947-9C0D-8024DC367028}"/>
              </a:ext>
            </a:extLst>
          </p:cNvPr>
          <p:cNvCxnSpPr>
            <a:cxnSpLocks/>
          </p:cNvCxnSpPr>
          <p:nvPr userDrawn="1"/>
        </p:nvCxnSpPr>
        <p:spPr>
          <a:xfrm>
            <a:off x="5439832" y="4611006"/>
            <a:ext cx="6007980" cy="0"/>
          </a:xfrm>
          <a:prstGeom prst="line">
            <a:avLst/>
          </a:prstGeom>
          <a:ln w="3175">
            <a:solidFill>
              <a:srgbClr val="99BF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76BC3487-0EFA-2448-9DD1-FC7671630BB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39832" y="4708848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Helvetica Light" panose="020B0403020202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line item</a:t>
            </a:r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id="{D940A0D3-0534-F14C-8330-B77F16CE3B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321" y="4708848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BBD56F1-EE03-4E4A-A60C-93CDB417690B}"/>
              </a:ext>
            </a:extLst>
          </p:cNvPr>
          <p:cNvCxnSpPr>
            <a:cxnSpLocks/>
          </p:cNvCxnSpPr>
          <p:nvPr userDrawn="1"/>
        </p:nvCxnSpPr>
        <p:spPr>
          <a:xfrm>
            <a:off x="5439832" y="5347276"/>
            <a:ext cx="600798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86BB0384-2264-5346-8008-35563716F94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439832" y="5480744"/>
            <a:ext cx="3858547" cy="342820"/>
          </a:xfrm>
        </p:spPr>
        <p:txBody>
          <a:bodyPr anchor="ctr" anchorCtr="0"/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edit total</a:t>
            </a:r>
          </a:p>
        </p:txBody>
      </p:sp>
      <p:sp>
        <p:nvSpPr>
          <p:cNvPr id="60" name="Text Placeholder 17">
            <a:extLst>
              <a:ext uri="{FF2B5EF4-FFF2-40B4-BE49-F238E27FC236}">
                <a16:creationId xmlns:a16="http://schemas.microsoft.com/office/drawing/2014/main" id="{5707BC1B-EDDB-F348-B914-210BDAA2D7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584321" y="5480744"/>
            <a:ext cx="1863491" cy="342820"/>
          </a:xfrm>
        </p:spPr>
        <p:txBody>
          <a:bodyPr anchor="ctr" anchorCtr="0"/>
          <a:lstStyle>
            <a:lvl1pPr marL="0" indent="0" algn="r">
              <a:buNone/>
              <a:defRPr sz="16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Click to cost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8E4AB8-D8D7-7548-A677-374089EF55B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38201" y="969963"/>
            <a:ext cx="3211286" cy="414337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</a:lstStyle>
          <a:p>
            <a:pPr lvl="0"/>
            <a:r>
              <a:rPr lang="en-US" dirty="0"/>
              <a:t>CLICK TO EDIT HEADER</a:t>
            </a:r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FCD057A7-5E34-6AEA-909A-7F078A944F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521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5EF306-B262-174A-ADBA-111BEEA59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935AD-9F9D-BE4E-8358-72D74457D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F3D6D6-6ABE-8249-A6D6-DCE8260C4B9A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086527E0-356D-6D46-A2C6-30AFA8CBCC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8085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19A494-67BF-AA4D-8024-AF2F320065A8}"/>
              </a:ext>
            </a:extLst>
          </p:cNvPr>
          <p:cNvCxnSpPr>
            <a:cxnSpLocks/>
          </p:cNvCxnSpPr>
          <p:nvPr userDrawn="1"/>
        </p:nvCxnSpPr>
        <p:spPr>
          <a:xfrm>
            <a:off x="838200" y="5865402"/>
            <a:ext cx="10515600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6D2790F2-55C3-0F47-B13F-D75C65C82A6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6452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6" name="Text Placeholder 12">
            <a:extLst>
              <a:ext uri="{FF2B5EF4-FFF2-40B4-BE49-F238E27FC236}">
                <a16:creationId xmlns:a16="http://schemas.microsoft.com/office/drawing/2014/main" id="{29062B23-342B-DD45-99CC-9073C888127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14556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8" name="Text Placeholder 12">
            <a:extLst>
              <a:ext uri="{FF2B5EF4-FFF2-40B4-BE49-F238E27FC236}">
                <a16:creationId xmlns:a16="http://schemas.microsoft.com/office/drawing/2014/main" id="{60F5484B-D0AD-704C-878A-6DA58A18D51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702660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0" name="Text Placeholder 12">
            <a:extLst>
              <a:ext uri="{FF2B5EF4-FFF2-40B4-BE49-F238E27FC236}">
                <a16:creationId xmlns:a16="http://schemas.microsoft.com/office/drawing/2014/main" id="{98DD672C-F1DE-5248-88E8-0DC27E7F072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569559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2" name="Text Placeholder 12">
            <a:extLst>
              <a:ext uri="{FF2B5EF4-FFF2-40B4-BE49-F238E27FC236}">
                <a16:creationId xmlns:a16="http://schemas.microsoft.com/office/drawing/2014/main" id="{72B71119-8594-3D4D-9661-6A38F8D5C1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60208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6104DF84-D24E-AE40-BDB6-F915016F1B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333044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6" name="Text Placeholder 12">
            <a:extLst>
              <a:ext uri="{FF2B5EF4-FFF2-40B4-BE49-F238E27FC236}">
                <a16:creationId xmlns:a16="http://schemas.microsoft.com/office/drawing/2014/main" id="{1D0109A1-1009-E241-88D7-6F2BB47664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7756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69" name="Text Placeholder 12">
            <a:extLst>
              <a:ext uri="{FF2B5EF4-FFF2-40B4-BE49-F238E27FC236}">
                <a16:creationId xmlns:a16="http://schemas.microsoft.com/office/drawing/2014/main" id="{5019F619-DD17-B547-BE98-44AF690A9B8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96530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71" name="Text Placeholder 12">
            <a:extLst>
              <a:ext uri="{FF2B5EF4-FFF2-40B4-BE49-F238E27FC236}">
                <a16:creationId xmlns:a16="http://schemas.microsoft.com/office/drawing/2014/main" id="{B6EA536B-FF37-FF4F-9BA4-5B6E81C0342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981242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73" name="Text Placeholder 12">
            <a:extLst>
              <a:ext uri="{FF2B5EF4-FFF2-40B4-BE49-F238E27FC236}">
                <a16:creationId xmlns:a16="http://schemas.microsoft.com/office/drawing/2014/main" id="{B4518032-D92E-7844-9C40-457AC02F5DF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60016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75" name="Text Placeholder 12">
            <a:extLst>
              <a:ext uri="{FF2B5EF4-FFF2-40B4-BE49-F238E27FC236}">
                <a16:creationId xmlns:a16="http://schemas.microsoft.com/office/drawing/2014/main" id="{EA759FBF-8F29-B34A-B4FB-8A02E3A701F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732853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77" name="Text Placeholder 12">
            <a:extLst>
              <a:ext uri="{FF2B5EF4-FFF2-40B4-BE49-F238E27FC236}">
                <a16:creationId xmlns:a16="http://schemas.microsoft.com/office/drawing/2014/main" id="{79A494C8-6888-2042-83AC-F7C60088654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623503" y="5970155"/>
            <a:ext cx="716837" cy="171102"/>
          </a:xfrm>
        </p:spPr>
        <p:txBody>
          <a:bodyPr/>
          <a:lstStyle>
            <a:lvl1pPr marL="0" indent="0" algn="ctr">
              <a:buNone/>
              <a:defRPr sz="1100" b="1" spc="600">
                <a:solidFill>
                  <a:srgbClr val="99BFA0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EDIT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816ED6-921A-FB42-9A95-20440B08068D}"/>
              </a:ext>
            </a:extLst>
          </p:cNvPr>
          <p:cNvCxnSpPr>
            <a:cxnSpLocks/>
          </p:cNvCxnSpPr>
          <p:nvPr userDrawn="1"/>
        </p:nvCxnSpPr>
        <p:spPr>
          <a:xfrm flipV="1">
            <a:off x="1238647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8D4F58B-0C92-9942-A272-F93079927226}"/>
              </a:ext>
            </a:extLst>
          </p:cNvPr>
          <p:cNvCxnSpPr>
            <a:cxnSpLocks/>
          </p:cNvCxnSpPr>
          <p:nvPr userDrawn="1"/>
        </p:nvCxnSpPr>
        <p:spPr>
          <a:xfrm flipV="1">
            <a:off x="2131275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9100EE4-47BA-3147-BEEA-3C7FEBAACA6F}"/>
              </a:ext>
            </a:extLst>
          </p:cNvPr>
          <p:cNvCxnSpPr>
            <a:cxnSpLocks/>
          </p:cNvCxnSpPr>
          <p:nvPr userDrawn="1"/>
        </p:nvCxnSpPr>
        <p:spPr>
          <a:xfrm flipV="1">
            <a:off x="3023903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8461163-5C18-2B40-BF6E-9BC432C0F300}"/>
              </a:ext>
            </a:extLst>
          </p:cNvPr>
          <p:cNvCxnSpPr>
            <a:cxnSpLocks/>
          </p:cNvCxnSpPr>
          <p:nvPr userDrawn="1"/>
        </p:nvCxnSpPr>
        <p:spPr>
          <a:xfrm flipV="1">
            <a:off x="3887503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10756C46-9ACE-D84C-A383-8E376D8F1168}"/>
              </a:ext>
            </a:extLst>
          </p:cNvPr>
          <p:cNvCxnSpPr>
            <a:cxnSpLocks/>
          </p:cNvCxnSpPr>
          <p:nvPr userDrawn="1"/>
        </p:nvCxnSpPr>
        <p:spPr>
          <a:xfrm flipV="1">
            <a:off x="4780132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5C600125-86D7-7449-978D-9A13EF07AEA8}"/>
              </a:ext>
            </a:extLst>
          </p:cNvPr>
          <p:cNvCxnSpPr>
            <a:cxnSpLocks/>
          </p:cNvCxnSpPr>
          <p:nvPr userDrawn="1"/>
        </p:nvCxnSpPr>
        <p:spPr>
          <a:xfrm flipV="1">
            <a:off x="5650989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947686F-BD48-D742-851A-09292DA938FD}"/>
              </a:ext>
            </a:extLst>
          </p:cNvPr>
          <p:cNvCxnSpPr>
            <a:cxnSpLocks/>
          </p:cNvCxnSpPr>
          <p:nvPr userDrawn="1"/>
        </p:nvCxnSpPr>
        <p:spPr>
          <a:xfrm flipV="1">
            <a:off x="6536360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3E4211A5-E1FE-BB49-9633-EB498FFE08DF}"/>
              </a:ext>
            </a:extLst>
          </p:cNvPr>
          <p:cNvCxnSpPr>
            <a:cxnSpLocks/>
          </p:cNvCxnSpPr>
          <p:nvPr userDrawn="1"/>
        </p:nvCxnSpPr>
        <p:spPr>
          <a:xfrm flipV="1">
            <a:off x="7414475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4A13B0B-3885-9544-A43D-0D7D9BAAD623}"/>
              </a:ext>
            </a:extLst>
          </p:cNvPr>
          <p:cNvCxnSpPr>
            <a:cxnSpLocks/>
          </p:cNvCxnSpPr>
          <p:nvPr userDrawn="1"/>
        </p:nvCxnSpPr>
        <p:spPr>
          <a:xfrm flipV="1">
            <a:off x="8299847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3818776-5B7A-1A41-B02B-FEF43385603A}"/>
              </a:ext>
            </a:extLst>
          </p:cNvPr>
          <p:cNvCxnSpPr>
            <a:cxnSpLocks/>
          </p:cNvCxnSpPr>
          <p:nvPr userDrawn="1"/>
        </p:nvCxnSpPr>
        <p:spPr>
          <a:xfrm flipV="1">
            <a:off x="9172187" y="1982397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EE4FE50-ED6D-4046-828B-7699B11211CB}"/>
              </a:ext>
            </a:extLst>
          </p:cNvPr>
          <p:cNvCxnSpPr>
            <a:cxnSpLocks/>
          </p:cNvCxnSpPr>
          <p:nvPr userDrawn="1"/>
        </p:nvCxnSpPr>
        <p:spPr>
          <a:xfrm flipV="1">
            <a:off x="10048818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4E8AE0D9-84BC-D141-BD67-5FB366F91E1E}"/>
              </a:ext>
            </a:extLst>
          </p:cNvPr>
          <p:cNvCxnSpPr>
            <a:cxnSpLocks/>
          </p:cNvCxnSpPr>
          <p:nvPr userDrawn="1"/>
        </p:nvCxnSpPr>
        <p:spPr>
          <a:xfrm flipV="1">
            <a:off x="10941447" y="1987826"/>
            <a:ext cx="0" cy="3883005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64B3CDC-D0A5-734F-B54D-6B6CCA8280B7}"/>
              </a:ext>
            </a:extLst>
          </p:cNvPr>
          <p:cNvGrpSpPr/>
          <p:nvPr userDrawn="1"/>
        </p:nvGrpSpPr>
        <p:grpSpPr>
          <a:xfrm>
            <a:off x="1236975" y="5325600"/>
            <a:ext cx="2131393" cy="247165"/>
            <a:chOff x="1346159" y="5325600"/>
            <a:chExt cx="2131393" cy="24716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0653005-28A1-F14E-B667-69B00C9A56C4}"/>
                </a:ext>
              </a:extLst>
            </p:cNvPr>
            <p:cNvSpPr/>
            <p:nvPr userDrawn="1"/>
          </p:nvSpPr>
          <p:spPr>
            <a:xfrm>
              <a:off x="1346159" y="5331027"/>
              <a:ext cx="2131393" cy="2417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D191B457-B810-D34A-8AFC-311D766AACCC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2D0655B6-7188-C84D-A017-7AA12A4729F9}"/>
                </a:ext>
              </a:extLst>
            </p:cNvPr>
            <p:cNvSpPr txBox="1"/>
            <p:nvPr userDrawn="1"/>
          </p:nvSpPr>
          <p:spPr>
            <a:xfrm>
              <a:off x="1347831" y="5325600"/>
              <a:ext cx="316908" cy="242752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chemeClr val="bg1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01</a:t>
              </a:r>
            </a:p>
          </p:txBody>
        </p:sp>
      </p:grpSp>
      <p:sp>
        <p:nvSpPr>
          <p:cNvPr id="90" name="Text Placeholder 17">
            <a:extLst>
              <a:ext uri="{FF2B5EF4-FFF2-40B4-BE49-F238E27FC236}">
                <a16:creationId xmlns:a16="http://schemas.microsoft.com/office/drawing/2014/main" id="{86279053-73AF-2F4E-AA3D-9CC622AC23B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43289" y="5331027"/>
            <a:ext cx="1661283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9D43B1EC-FFD1-D642-9F07-0DC32D46153A}"/>
              </a:ext>
            </a:extLst>
          </p:cNvPr>
          <p:cNvGrpSpPr/>
          <p:nvPr userDrawn="1"/>
        </p:nvGrpSpPr>
        <p:grpSpPr>
          <a:xfrm>
            <a:off x="2123598" y="4827594"/>
            <a:ext cx="4754494" cy="241738"/>
            <a:chOff x="1346159" y="5331027"/>
            <a:chExt cx="4754494" cy="241738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EBEABF4C-065A-184D-B38B-9C4D3A5DDD28}"/>
                </a:ext>
              </a:extLst>
            </p:cNvPr>
            <p:cNvSpPr/>
            <p:nvPr userDrawn="1"/>
          </p:nvSpPr>
          <p:spPr>
            <a:xfrm>
              <a:off x="1346159" y="5331027"/>
              <a:ext cx="4754494" cy="2417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5DEF7CC-C7ED-FE4F-8B26-BB0DD05FB26F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A55A12C-C0BC-DB46-BAC5-B41786AF6208}"/>
                </a:ext>
              </a:extLst>
            </p:cNvPr>
            <p:cNvSpPr txBox="1"/>
            <p:nvPr userDrawn="1"/>
          </p:nvSpPr>
          <p:spPr>
            <a:xfrm>
              <a:off x="1361093" y="5342508"/>
              <a:ext cx="304912" cy="225408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chemeClr val="bg1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02</a:t>
              </a:r>
            </a:p>
          </p:txBody>
        </p:sp>
      </p:grpSp>
      <p:sp>
        <p:nvSpPr>
          <p:cNvPr id="97" name="Text Placeholder 17">
            <a:extLst>
              <a:ext uri="{FF2B5EF4-FFF2-40B4-BE49-F238E27FC236}">
                <a16:creationId xmlns:a16="http://schemas.microsoft.com/office/drawing/2014/main" id="{3F5DA7C0-5F46-1C4C-B514-716DA10398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529912" y="4827594"/>
            <a:ext cx="4348180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F1F0EDDD-EC8B-494D-99C5-F57D3C4D4C38}"/>
              </a:ext>
            </a:extLst>
          </p:cNvPr>
          <p:cNvGrpSpPr/>
          <p:nvPr userDrawn="1"/>
        </p:nvGrpSpPr>
        <p:grpSpPr>
          <a:xfrm>
            <a:off x="4131524" y="4322034"/>
            <a:ext cx="2134866" cy="241738"/>
            <a:chOff x="1346159" y="5331027"/>
            <a:chExt cx="2134866" cy="241738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A832D938-DA29-A046-8FEE-F65D48B48DEC}"/>
                </a:ext>
              </a:extLst>
            </p:cNvPr>
            <p:cNvSpPr/>
            <p:nvPr userDrawn="1"/>
          </p:nvSpPr>
          <p:spPr>
            <a:xfrm>
              <a:off x="1346159" y="5331027"/>
              <a:ext cx="2134866" cy="2417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2CCBC70C-3E66-154B-8F79-FF241A6FFEC7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D198202-7AFC-6F4B-AAEF-992F5CE2B057}"/>
                </a:ext>
              </a:extLst>
            </p:cNvPr>
            <p:cNvSpPr txBox="1"/>
            <p:nvPr userDrawn="1"/>
          </p:nvSpPr>
          <p:spPr>
            <a:xfrm>
              <a:off x="1358071" y="5342508"/>
              <a:ext cx="304997" cy="230257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chemeClr val="bg1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03</a:t>
              </a:r>
              <a:endParaRPr lang="en-US" sz="1400" b="0" i="0" dirty="0">
                <a:solidFill>
                  <a:schemeClr val="bg1"/>
                </a:solidFill>
                <a:latin typeface="IBM Plex Sans Light" panose="020B0403050203000203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2" name="Text Placeholder 17">
            <a:extLst>
              <a:ext uri="{FF2B5EF4-FFF2-40B4-BE49-F238E27FC236}">
                <a16:creationId xmlns:a16="http://schemas.microsoft.com/office/drawing/2014/main" id="{7F3A7711-7152-BE49-97E1-44CA60AE06B6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37838" y="4322034"/>
            <a:ext cx="1661283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BE9332FF-60B9-914A-9947-90576BCC24CD}"/>
              </a:ext>
            </a:extLst>
          </p:cNvPr>
          <p:cNvGrpSpPr/>
          <p:nvPr userDrawn="1"/>
        </p:nvGrpSpPr>
        <p:grpSpPr>
          <a:xfrm>
            <a:off x="5695462" y="3804925"/>
            <a:ext cx="2654251" cy="252692"/>
            <a:chOff x="1346158" y="5331027"/>
            <a:chExt cx="2654251" cy="252692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FEE12FF9-8E61-3242-8912-52C391383F58}"/>
                </a:ext>
              </a:extLst>
            </p:cNvPr>
            <p:cNvSpPr/>
            <p:nvPr userDrawn="1"/>
          </p:nvSpPr>
          <p:spPr>
            <a:xfrm>
              <a:off x="1346158" y="5331027"/>
              <a:ext cx="2654251" cy="241738"/>
            </a:xfrm>
            <a:prstGeom prst="rect">
              <a:avLst/>
            </a:prstGeom>
            <a:solidFill>
              <a:srgbClr val="99BF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DE9D8F44-3815-C740-B3E5-EA46612556F0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034DF4F1-2E69-204C-A9DE-A26E32ABABCE}"/>
                </a:ext>
              </a:extLst>
            </p:cNvPr>
            <p:cNvSpPr txBox="1"/>
            <p:nvPr userDrawn="1"/>
          </p:nvSpPr>
          <p:spPr>
            <a:xfrm>
              <a:off x="1364097" y="5342508"/>
              <a:ext cx="294232" cy="241211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rgbClr val="99BFA0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107" name="Text Placeholder 17">
            <a:extLst>
              <a:ext uri="{FF2B5EF4-FFF2-40B4-BE49-F238E27FC236}">
                <a16:creationId xmlns:a16="http://schemas.microsoft.com/office/drawing/2014/main" id="{A3DA187A-D95D-5743-AA89-D8FE99AA200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01777" y="3804925"/>
            <a:ext cx="2170591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B1782CAC-1B2A-EE47-875F-71DE17B8D7BA}"/>
              </a:ext>
            </a:extLst>
          </p:cNvPr>
          <p:cNvGrpSpPr/>
          <p:nvPr userDrawn="1"/>
        </p:nvGrpSpPr>
        <p:grpSpPr>
          <a:xfrm>
            <a:off x="6996112" y="3306735"/>
            <a:ext cx="3173818" cy="241738"/>
            <a:chOff x="1341423" y="5331027"/>
            <a:chExt cx="3173818" cy="241738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A0992EC4-837B-5E49-BE22-E39B97DC3A01}"/>
                </a:ext>
              </a:extLst>
            </p:cNvPr>
            <p:cNvSpPr/>
            <p:nvPr userDrawn="1"/>
          </p:nvSpPr>
          <p:spPr>
            <a:xfrm>
              <a:off x="1346158" y="5331027"/>
              <a:ext cx="3169083" cy="2417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4969449-F3B6-2345-A026-17B8B25A27B4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F92809EA-12D1-3C43-A0AC-C9CA59388625}"/>
                </a:ext>
              </a:extLst>
            </p:cNvPr>
            <p:cNvSpPr txBox="1"/>
            <p:nvPr userDrawn="1"/>
          </p:nvSpPr>
          <p:spPr>
            <a:xfrm>
              <a:off x="1341423" y="5342508"/>
              <a:ext cx="311765" cy="211338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chemeClr val="bg1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05</a:t>
              </a:r>
            </a:p>
          </p:txBody>
        </p:sp>
      </p:grpSp>
      <p:sp>
        <p:nvSpPr>
          <p:cNvPr id="112" name="Text Placeholder 17">
            <a:extLst>
              <a:ext uri="{FF2B5EF4-FFF2-40B4-BE49-F238E27FC236}">
                <a16:creationId xmlns:a16="http://schemas.microsoft.com/office/drawing/2014/main" id="{EACED801-8F00-AD48-8170-E36C58173DE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407162" y="3306735"/>
            <a:ext cx="2669133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50FB7685-39EB-B24C-AD41-71CBE01F702A}"/>
              </a:ext>
            </a:extLst>
          </p:cNvPr>
          <p:cNvGrpSpPr/>
          <p:nvPr userDrawn="1"/>
        </p:nvGrpSpPr>
        <p:grpSpPr>
          <a:xfrm>
            <a:off x="5211455" y="2272517"/>
            <a:ext cx="4864840" cy="241738"/>
            <a:chOff x="1341423" y="5331027"/>
            <a:chExt cx="4864840" cy="241738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7EAC4FF3-AFA6-454F-9931-219FD06B498C}"/>
                </a:ext>
              </a:extLst>
            </p:cNvPr>
            <p:cNvSpPr/>
            <p:nvPr userDrawn="1"/>
          </p:nvSpPr>
          <p:spPr>
            <a:xfrm>
              <a:off x="1346158" y="5331027"/>
              <a:ext cx="4860105" cy="2417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4F4B4B79-34FA-A340-8F3C-6D88DC9C2747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F5012C0-A4BE-E745-A5E7-BA39397A01C5}"/>
                </a:ext>
              </a:extLst>
            </p:cNvPr>
            <p:cNvSpPr txBox="1"/>
            <p:nvPr userDrawn="1"/>
          </p:nvSpPr>
          <p:spPr>
            <a:xfrm>
              <a:off x="1341423" y="5342508"/>
              <a:ext cx="316904" cy="230257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chemeClr val="bg1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07</a:t>
              </a:r>
            </a:p>
          </p:txBody>
        </p:sp>
      </p:grpSp>
      <p:sp>
        <p:nvSpPr>
          <p:cNvPr id="121" name="Text Placeholder 17">
            <a:extLst>
              <a:ext uri="{FF2B5EF4-FFF2-40B4-BE49-F238E27FC236}">
                <a16:creationId xmlns:a16="http://schemas.microsoft.com/office/drawing/2014/main" id="{94EB2FF4-3F4C-AE43-845E-04E87A4E74C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622505" y="2272517"/>
            <a:ext cx="4363902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A7F2D87-E732-C248-B12A-4A23025C3F6D}"/>
              </a:ext>
            </a:extLst>
          </p:cNvPr>
          <p:cNvGrpSpPr/>
          <p:nvPr userDrawn="1"/>
        </p:nvGrpSpPr>
        <p:grpSpPr>
          <a:xfrm>
            <a:off x="8860017" y="2758003"/>
            <a:ext cx="2081430" cy="241738"/>
            <a:chOff x="1346159" y="5331027"/>
            <a:chExt cx="2081430" cy="241738"/>
          </a:xfrm>
        </p:grpSpPr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C5EFB0D-6A70-0644-B88E-7E51FCD3FF61}"/>
                </a:ext>
              </a:extLst>
            </p:cNvPr>
            <p:cNvSpPr/>
            <p:nvPr userDrawn="1"/>
          </p:nvSpPr>
          <p:spPr>
            <a:xfrm>
              <a:off x="1346159" y="5331027"/>
              <a:ext cx="2081430" cy="241738"/>
            </a:xfrm>
            <a:prstGeom prst="rect">
              <a:avLst/>
            </a:prstGeom>
            <a:solidFill>
              <a:srgbClr val="99BF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65624A3-ECE2-CC4B-883A-5188AE3D992A}"/>
                </a:ext>
              </a:extLst>
            </p:cNvPr>
            <p:cNvSpPr/>
            <p:nvPr userDrawn="1"/>
          </p:nvSpPr>
          <p:spPr>
            <a:xfrm>
              <a:off x="1346160" y="5331027"/>
              <a:ext cx="316908" cy="241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FE03EE7A-1596-CB48-B8D3-7A542F26461A}"/>
                </a:ext>
              </a:extLst>
            </p:cNvPr>
            <p:cNvSpPr txBox="1"/>
            <p:nvPr userDrawn="1"/>
          </p:nvSpPr>
          <p:spPr>
            <a:xfrm>
              <a:off x="1346159" y="5342508"/>
              <a:ext cx="311724" cy="230257"/>
            </a:xfrm>
            <a:prstGeom prst="rect">
              <a:avLst/>
            </a:prstGeom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pPr algn="ctr"/>
              <a:r>
                <a:rPr lang="en-US" sz="1200" b="0" i="0" dirty="0">
                  <a:solidFill>
                    <a:srgbClr val="99BFA0"/>
                  </a:solidFill>
                  <a:latin typeface="IBM Plex Sans Light" panose="020B0403050203000203" pitchFamily="34" charset="0"/>
                  <a:cs typeface="Arial" panose="020B0604020202020204" pitchFamily="34" charset="0"/>
                </a:rPr>
                <a:t>06</a:t>
              </a:r>
            </a:p>
          </p:txBody>
        </p:sp>
      </p:grpSp>
      <p:sp>
        <p:nvSpPr>
          <p:cNvPr id="126" name="Text Placeholder 17">
            <a:extLst>
              <a:ext uri="{FF2B5EF4-FFF2-40B4-BE49-F238E27FC236}">
                <a16:creationId xmlns:a16="http://schemas.microsoft.com/office/drawing/2014/main" id="{8D91445C-E965-5648-B6AC-2D403A81C50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66332" y="2758003"/>
            <a:ext cx="1601038" cy="241738"/>
          </a:xfrm>
        </p:spPr>
        <p:txBody>
          <a:bodyPr anchor="ctr" anchorCtr="0"/>
          <a:lstStyle>
            <a:lvl1pPr marL="0" indent="0" algn="l">
              <a:buNone/>
              <a:defRPr sz="1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en-US" dirty="0"/>
              <a:t>Edit project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6E2AC7-3284-D54A-81CA-ADC9EEB4DE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4176" y="5839309"/>
            <a:ext cx="63500" cy="6350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45BA5603-B67D-FF4E-B67B-24F738D35D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2071" y="5839309"/>
            <a:ext cx="63500" cy="6350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371D7031-E263-E547-8136-3B243FF830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87784" y="5839309"/>
            <a:ext cx="63500" cy="6350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8305E290-D093-0A47-82D7-05F7DB0113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59270" y="5839309"/>
            <a:ext cx="63500" cy="63500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D24E6739-3E43-5548-9EBB-EA76904BE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47261" y="5839309"/>
            <a:ext cx="63500" cy="6350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570DFB24-390D-484B-93E7-B57B987067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048" y="5839309"/>
            <a:ext cx="63500" cy="6350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85FEB2E0-1B7E-0744-A1E4-568E79B040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06738" y="5839309"/>
            <a:ext cx="63500" cy="6350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5E934637-4DF9-6E40-8340-998D020CF7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127" y="5839309"/>
            <a:ext cx="63500" cy="635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F1CDFAAE-CC6E-C44C-B0B4-9117ED620F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9516" y="5839309"/>
            <a:ext cx="63500" cy="63500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634F1C25-81F8-2A44-9FAD-7FB78B896F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303" y="5839309"/>
            <a:ext cx="63500" cy="63500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6D269355-7C9C-9E42-9EDC-CB0801BE34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16642" y="5839309"/>
            <a:ext cx="63500" cy="63500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8595626E-E126-F240-BD20-4971A8FDF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13684" y="5839309"/>
            <a:ext cx="63500" cy="63500"/>
          </a:xfrm>
          <a:prstGeom prst="rect">
            <a:avLst/>
          </a:prstGeom>
        </p:spPr>
      </p:pic>
      <p:pic>
        <p:nvPicPr>
          <p:cNvPr id="3" name="Picture 2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816818DF-A1AA-1F5A-FFFE-75A0B5D133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AC4FD70-0B16-4F96-90C8-79F0113F7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03796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waves">
            <a:extLst>
              <a:ext uri="{FF2B5EF4-FFF2-40B4-BE49-F238E27FC236}">
                <a16:creationId xmlns:a16="http://schemas.microsoft.com/office/drawing/2014/main" id="{C5CA1979-7C40-02F9-09D8-4530479E3F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D2201A1-FD87-9EB7-30BB-D71CC99A74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3331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8811F1-9C9A-D74D-B22D-A6B881634E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4929" y="4130619"/>
            <a:ext cx="8882144" cy="1401502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A2781D-2190-3046-9520-013FC90298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54929" y="3471343"/>
            <a:ext cx="8882142" cy="464417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None/>
              <a:defRPr sz="1400" b="1" spc="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EABD420-5CA3-0668-8C01-74E4526D80D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54929" y="1493262"/>
            <a:ext cx="1810789" cy="43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847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2">
          <p15:clr>
            <a:srgbClr val="FBAE40"/>
          </p15:clr>
        </p15:guide>
        <p15:guide id="2" pos="7152">
          <p15:clr>
            <a:srgbClr val="FBAE40"/>
          </p15:clr>
        </p15:guide>
        <p15:guide id="3" orient="horz" pos="11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-Brand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A645A8C-4877-3D4A-8CB0-62A964374C80}"/>
              </a:ext>
            </a:extLst>
          </p:cNvPr>
          <p:cNvSpPr/>
          <p:nvPr userDrawn="1"/>
        </p:nvSpPr>
        <p:spPr>
          <a:xfrm>
            <a:off x="0" y="380478"/>
            <a:ext cx="3302000" cy="61165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8811F1-9C9A-D74D-B22D-A6B881634EF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0670" y="2483021"/>
            <a:ext cx="6753130" cy="1204166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A2781D-2190-3046-9520-013FC90298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00670" y="3773391"/>
            <a:ext cx="6753130" cy="793647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None/>
              <a:defRPr sz="1400" b="1" spc="600">
                <a:solidFill>
                  <a:srgbClr val="99BFA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421D802-6D37-CD47-9B8A-D27534E688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857" t="45601" b="-1"/>
          <a:stretch/>
        </p:blipFill>
        <p:spPr>
          <a:xfrm rot="10800000">
            <a:off x="2" y="6126366"/>
            <a:ext cx="3301998" cy="398001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5A4333B9-2670-104D-919E-DF4C85574F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8900000">
            <a:off x="891540" y="3010774"/>
            <a:ext cx="209977" cy="213977"/>
          </a:xfrm>
          <a:prstGeom prst="rect">
            <a:avLst/>
          </a:prstGeom>
        </p:spPr>
      </p:pic>
      <p:pic>
        <p:nvPicPr>
          <p:cNvPr id="4" name="Picture 3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CC34062-AEBE-BD76-77B1-C845E9C42DA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1541" y="2465438"/>
            <a:ext cx="1595912" cy="38242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3A58C40-D922-2AB7-D9BD-A19FBBBA8D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9466" y="3450885"/>
            <a:ext cx="1607988" cy="21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30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2" userDrawn="1">
          <p15:clr>
            <a:srgbClr val="FBAE40"/>
          </p15:clr>
        </p15:guide>
        <p15:guide id="2" pos="7152" userDrawn="1">
          <p15:clr>
            <a:srgbClr val="FBAE40"/>
          </p15:clr>
        </p15:guide>
        <p15:guide id="3" orient="horz" pos="110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862C705-CBD8-C14A-99F0-0A91D27D130A}"/>
              </a:ext>
            </a:extLst>
          </p:cNvPr>
          <p:cNvSpPr/>
          <p:nvPr userDrawn="1"/>
        </p:nvSpPr>
        <p:spPr>
          <a:xfrm>
            <a:off x="6096000" y="1775058"/>
            <a:ext cx="6096000" cy="40560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D9407-CD26-4641-BB74-3C930008446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096000" y="1767990"/>
            <a:ext cx="6096000" cy="4056063"/>
          </a:xfrm>
        </p:spPr>
        <p:txBody>
          <a:bodyPr anchor="ctr" anchorCtr="1"/>
          <a:lstStyle>
            <a:lvl1pPr marL="0" indent="0" algn="ctr">
              <a:buNone/>
              <a:defRPr>
                <a:latin typeface="IBM Plex Sans Light" panose="020B040305020300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Add or create chart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A8EF8-7868-7141-8074-1AAF262DE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Template Demo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14101A-1567-A940-940C-FDD96FE3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A4B8F1-B101-2B45-A043-7FAD4EEF6F7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EF4675DD-8208-CD4C-AC52-0ABDEC9721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4127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972112-F07C-E340-9F02-130EE5996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F79894-E28E-1A40-B962-1459960777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2133600"/>
            <a:ext cx="5022850" cy="40560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F7FDB350-47FC-1CED-DE79-A856356172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00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7A4EB7-4569-EC43-B0CF-919C0F12DB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133600"/>
            <a:ext cx="5157787" cy="35058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A8EF8-7868-7141-8074-1AAF262DE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14101A-1567-A940-940C-FDD96FE3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A4B8F1-B101-2B45-A043-7FAD4EEF6F7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9B0FB84-41AF-734D-9D4F-6E19D4F037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14580" y="0"/>
            <a:ext cx="4677420" cy="6784353"/>
          </a:xfrm>
        </p:spPr>
        <p:txBody>
          <a:bodyPr anchor="ctr" anchorCtr="1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C3215AD8-D9C8-EF46-8373-34F623DC8B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5157787" cy="135394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22FF061E-402F-4063-B179-BA32494500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F835637-0DBF-D0BC-A5B8-D7CF97308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5159375" cy="51769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6433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E3066-BE11-5D4B-AD7A-0F552B987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D72337-B8F0-744A-8826-9D0B9989C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F10CC3-223C-AE4B-A2D9-0D7D055515C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E89FB1A-B8A9-B44B-B71B-39F7F14E4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2441"/>
            <a:ext cx="7909560" cy="3664303"/>
          </a:xfrm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756BB68E-3668-824E-85CF-F1B8FB141B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AC82B233-BBC6-BFB1-E598-A3AF900E4E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970CCB5-00A6-EAC3-3523-19F2DE21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8483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95649D4-6100-564A-BA8D-D2371CB543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E2F00E-FAF5-5144-9608-60CD914E1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FD8C8-E219-644C-B7E9-05C9F5612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D7FE32-8A55-E541-8B44-7FFC07D9816B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78DE3A0-22BB-6743-9060-C2B9D1C5705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8200" y="2000250"/>
            <a:ext cx="3314414" cy="2137020"/>
          </a:xfrm>
        </p:spPr>
        <p:txBody>
          <a:bodyPr/>
          <a:lstStyle>
            <a:lvl1pPr marL="0" indent="0" algn="ctr">
              <a:buNone/>
              <a:defRPr>
                <a:solidFill>
                  <a:srgbClr val="99BFA0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5B1F5E2-EF48-EE45-A447-65A8C4D2073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5104978"/>
            <a:ext cx="3314414" cy="881229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DDAF497-C04F-094D-A3BD-83E417DE59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4295935"/>
            <a:ext cx="3314414" cy="299615"/>
          </a:xfrm>
        </p:spPr>
        <p:txBody>
          <a:bodyPr/>
          <a:lstStyle>
            <a:lvl1pPr marL="0" indent="0">
              <a:buNone/>
              <a:defRPr sz="1600" b="0" i="0">
                <a:solidFill>
                  <a:srgbClr val="99BFA0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 b="1">
                <a:solidFill>
                  <a:schemeClr val="accent2"/>
                </a:solidFill>
              </a:defRPr>
            </a:lvl2pPr>
            <a:lvl3pPr marL="914400" indent="0">
              <a:buNone/>
              <a:defRPr sz="1800" b="1">
                <a:solidFill>
                  <a:schemeClr val="accent2"/>
                </a:solidFill>
              </a:defRPr>
            </a:lvl3pPr>
            <a:lvl4pPr marL="1371600" indent="0">
              <a:buNone/>
              <a:defRPr sz="1800" b="1">
                <a:solidFill>
                  <a:schemeClr val="accent2"/>
                </a:solidFill>
              </a:defRPr>
            </a:lvl4pPr>
            <a:lvl5pPr marL="1828800" indent="0">
              <a:buNone/>
              <a:defRPr sz="18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7F8A27F-7268-8646-9AA5-E899B4DE13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4646698"/>
            <a:ext cx="3314414" cy="299615"/>
          </a:xfrm>
        </p:spPr>
        <p:txBody>
          <a:bodyPr/>
          <a:lstStyle>
            <a:lvl1pPr marL="0" indent="0">
              <a:buNone/>
              <a:defRPr sz="1400" b="0" i="0">
                <a:solidFill>
                  <a:srgbClr val="99BFA0"/>
                </a:solidFill>
                <a:latin typeface="IBM Plex Sans Light" panose="020B0403050203000203" pitchFamily="34" charset="0"/>
              </a:defRPr>
            </a:lvl1pPr>
            <a:lvl2pPr marL="457200" indent="0">
              <a:buNone/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800">
                <a:solidFill>
                  <a:schemeClr val="accent2"/>
                </a:solidFill>
              </a:defRPr>
            </a:lvl3pPr>
            <a:lvl4pPr marL="1371600" indent="0">
              <a:buNone/>
              <a:defRPr sz="1800">
                <a:solidFill>
                  <a:schemeClr val="accent2"/>
                </a:solidFill>
              </a:defRPr>
            </a:lvl4pPr>
            <a:lvl5pPr marL="1828800" indent="0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title or role</a:t>
            </a:r>
          </a:p>
        </p:txBody>
      </p:sp>
      <p:sp>
        <p:nvSpPr>
          <p:cNvPr id="41" name="Picture Placeholder 20">
            <a:extLst>
              <a:ext uri="{FF2B5EF4-FFF2-40B4-BE49-F238E27FC236}">
                <a16:creationId xmlns:a16="http://schemas.microsoft.com/office/drawing/2014/main" id="{FB1181B1-D8A3-2349-A7A5-E9BA6B07172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44236" y="2000250"/>
            <a:ext cx="3314414" cy="2137020"/>
          </a:xfrm>
        </p:spPr>
        <p:txBody>
          <a:bodyPr/>
          <a:lstStyle>
            <a:lvl1pPr marL="0" indent="0" algn="ctr">
              <a:buNone/>
              <a:defRPr>
                <a:solidFill>
                  <a:srgbClr val="99BFA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2" name="Text Placeholder 22">
            <a:extLst>
              <a:ext uri="{FF2B5EF4-FFF2-40B4-BE49-F238E27FC236}">
                <a16:creationId xmlns:a16="http://schemas.microsoft.com/office/drawing/2014/main" id="{61F958B4-B80E-C846-8E0A-48760D7734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4236" y="5104978"/>
            <a:ext cx="3314414" cy="881229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43" name="Text Placeholder 24">
            <a:extLst>
              <a:ext uri="{FF2B5EF4-FFF2-40B4-BE49-F238E27FC236}">
                <a16:creationId xmlns:a16="http://schemas.microsoft.com/office/drawing/2014/main" id="{E6607619-0D8F-7144-9138-37E45DB110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44236" y="4295935"/>
            <a:ext cx="3314414" cy="299615"/>
          </a:xfrm>
        </p:spPr>
        <p:txBody>
          <a:bodyPr/>
          <a:lstStyle>
            <a:lvl1pPr marL="0" indent="0">
              <a:buNone/>
              <a:defRPr sz="1600" b="0" i="0">
                <a:solidFill>
                  <a:srgbClr val="99BFA0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 b="1">
                <a:solidFill>
                  <a:schemeClr val="accent2"/>
                </a:solidFill>
              </a:defRPr>
            </a:lvl2pPr>
            <a:lvl3pPr marL="914400" indent="0">
              <a:buNone/>
              <a:defRPr sz="1800" b="1">
                <a:solidFill>
                  <a:schemeClr val="accent2"/>
                </a:solidFill>
              </a:defRPr>
            </a:lvl3pPr>
            <a:lvl4pPr marL="1371600" indent="0">
              <a:buNone/>
              <a:defRPr sz="1800" b="1">
                <a:solidFill>
                  <a:schemeClr val="accent2"/>
                </a:solidFill>
              </a:defRPr>
            </a:lvl4pPr>
            <a:lvl5pPr marL="1828800" indent="0">
              <a:buNone/>
              <a:defRPr sz="18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0E8FA905-AF14-E941-9214-CCC3BE63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44236" y="4646698"/>
            <a:ext cx="3314414" cy="299615"/>
          </a:xfrm>
        </p:spPr>
        <p:txBody>
          <a:bodyPr/>
          <a:lstStyle>
            <a:lvl1pPr marL="0" indent="0">
              <a:buNone/>
              <a:defRPr sz="1400" i="0">
                <a:solidFill>
                  <a:srgbClr val="99BFA0"/>
                </a:solidFill>
              </a:defRPr>
            </a:lvl1pPr>
            <a:lvl2pPr marL="457200" indent="0">
              <a:buNone/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800">
                <a:solidFill>
                  <a:schemeClr val="accent2"/>
                </a:solidFill>
              </a:defRPr>
            </a:lvl3pPr>
            <a:lvl4pPr marL="1371600" indent="0">
              <a:buNone/>
              <a:defRPr sz="1800">
                <a:solidFill>
                  <a:schemeClr val="accent2"/>
                </a:solidFill>
              </a:defRPr>
            </a:lvl4pPr>
            <a:lvl5pPr marL="1828800" indent="0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title or role</a:t>
            </a:r>
          </a:p>
        </p:txBody>
      </p:sp>
      <p:sp>
        <p:nvSpPr>
          <p:cNvPr id="45" name="Picture Placeholder 20">
            <a:extLst>
              <a:ext uri="{FF2B5EF4-FFF2-40B4-BE49-F238E27FC236}">
                <a16:creationId xmlns:a16="http://schemas.microsoft.com/office/drawing/2014/main" id="{26910600-4910-2346-991B-33A6D4A4E95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050273" y="2000250"/>
            <a:ext cx="3314414" cy="2137020"/>
          </a:xfrm>
        </p:spPr>
        <p:txBody>
          <a:bodyPr/>
          <a:lstStyle>
            <a:lvl1pPr marL="0" indent="0" algn="ctr">
              <a:buNone/>
              <a:defRPr>
                <a:solidFill>
                  <a:srgbClr val="99BFA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6" name="Text Placeholder 22">
            <a:extLst>
              <a:ext uri="{FF2B5EF4-FFF2-40B4-BE49-F238E27FC236}">
                <a16:creationId xmlns:a16="http://schemas.microsoft.com/office/drawing/2014/main" id="{E3419ACE-E87B-3B4F-B7B2-A10CBBFE7B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50273" y="5104978"/>
            <a:ext cx="3314414" cy="881229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47" name="Text Placeholder 24">
            <a:extLst>
              <a:ext uri="{FF2B5EF4-FFF2-40B4-BE49-F238E27FC236}">
                <a16:creationId xmlns:a16="http://schemas.microsoft.com/office/drawing/2014/main" id="{0BD2E97E-3C9B-BF42-8DDB-E0E06D208D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50273" y="4295935"/>
            <a:ext cx="3314414" cy="299615"/>
          </a:xfrm>
        </p:spPr>
        <p:txBody>
          <a:bodyPr/>
          <a:lstStyle>
            <a:lvl1pPr marL="0" indent="0">
              <a:buNone/>
              <a:defRPr sz="1600" b="0" i="0">
                <a:solidFill>
                  <a:srgbClr val="99BFA0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1800" b="1">
                <a:solidFill>
                  <a:schemeClr val="accent2"/>
                </a:solidFill>
              </a:defRPr>
            </a:lvl2pPr>
            <a:lvl3pPr marL="914400" indent="0">
              <a:buNone/>
              <a:defRPr sz="1800" b="1">
                <a:solidFill>
                  <a:schemeClr val="accent2"/>
                </a:solidFill>
              </a:defRPr>
            </a:lvl3pPr>
            <a:lvl4pPr marL="1371600" indent="0">
              <a:buNone/>
              <a:defRPr sz="1800" b="1">
                <a:solidFill>
                  <a:schemeClr val="accent2"/>
                </a:solidFill>
              </a:defRPr>
            </a:lvl4pPr>
            <a:lvl5pPr marL="1828800" indent="0">
              <a:buNone/>
              <a:defRPr sz="18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48" name="Text Placeholder 27">
            <a:extLst>
              <a:ext uri="{FF2B5EF4-FFF2-40B4-BE49-F238E27FC236}">
                <a16:creationId xmlns:a16="http://schemas.microsoft.com/office/drawing/2014/main" id="{B2025261-2F4C-2D43-B2BB-DD0A4B0A5F0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50273" y="4640263"/>
            <a:ext cx="3314414" cy="299615"/>
          </a:xfrm>
        </p:spPr>
        <p:txBody>
          <a:bodyPr/>
          <a:lstStyle>
            <a:lvl1pPr marL="0" indent="0">
              <a:buNone/>
              <a:defRPr sz="1400" i="0">
                <a:solidFill>
                  <a:srgbClr val="99BFA0"/>
                </a:solidFill>
              </a:defRPr>
            </a:lvl1pPr>
            <a:lvl2pPr marL="457200" indent="0">
              <a:buNone/>
              <a:defRPr sz="1800">
                <a:solidFill>
                  <a:schemeClr val="accent2"/>
                </a:solidFill>
              </a:defRPr>
            </a:lvl2pPr>
            <a:lvl3pPr marL="914400" indent="0">
              <a:buNone/>
              <a:defRPr sz="1800">
                <a:solidFill>
                  <a:schemeClr val="accent2"/>
                </a:solidFill>
              </a:defRPr>
            </a:lvl3pPr>
            <a:lvl4pPr marL="1371600" indent="0">
              <a:buNone/>
              <a:defRPr sz="1800">
                <a:solidFill>
                  <a:schemeClr val="accent2"/>
                </a:solidFill>
              </a:defRPr>
            </a:lvl4pPr>
            <a:lvl5pPr marL="1828800" indent="0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title or role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EC8BD04-1625-4141-9576-09CF8C93FA0F}"/>
              </a:ext>
            </a:extLst>
          </p:cNvPr>
          <p:cNvCxnSpPr/>
          <p:nvPr userDrawn="1"/>
        </p:nvCxnSpPr>
        <p:spPr>
          <a:xfrm>
            <a:off x="838200" y="4936103"/>
            <a:ext cx="331441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DB8C431-6C41-2C41-ACCA-28F62EB1FAF9}"/>
              </a:ext>
            </a:extLst>
          </p:cNvPr>
          <p:cNvCxnSpPr/>
          <p:nvPr userDrawn="1"/>
        </p:nvCxnSpPr>
        <p:spPr>
          <a:xfrm>
            <a:off x="4454548" y="4936103"/>
            <a:ext cx="331441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9F125B3-652D-5A45-9677-8B2C832BB93E}"/>
              </a:ext>
            </a:extLst>
          </p:cNvPr>
          <p:cNvCxnSpPr/>
          <p:nvPr userDrawn="1"/>
        </p:nvCxnSpPr>
        <p:spPr>
          <a:xfrm>
            <a:off x="8043396" y="4936103"/>
            <a:ext cx="331441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50DB8FC1-7E5F-293E-C683-DC71BB95AA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2B2C4AA-5E0A-091C-5360-292A19B0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>
            <a:lvl1pPr>
              <a:defRPr sz="2400">
                <a:solidFill>
                  <a:srgbClr val="99BFA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1194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ard Data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859E4-6342-5B42-96A1-3A7C0276BC10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8200" y="2062163"/>
            <a:ext cx="2317750" cy="1733550"/>
          </a:xfrm>
        </p:spPr>
        <p:txBody>
          <a:bodyPr anchor="ctr" anchorCtr="1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Place or </a:t>
            </a:r>
            <a:br>
              <a:rPr lang="en-US" dirty="0"/>
            </a:br>
            <a:r>
              <a:rPr lang="en-US" dirty="0"/>
              <a:t>Make Chart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0E3B43-1002-D440-A000-6DE8D06CE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27501-1354-2E47-9416-32C9FB934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6C3EAE-5B02-0646-A087-D020C59EF68A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85AE3425-2C01-5847-B335-89EA43AD03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33653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243C6FF6-7BE7-5845-B00F-F4E63A25F7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489232"/>
            <a:ext cx="2317750" cy="164820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906957ED-80B3-B445-9347-E57E743F15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3903784"/>
            <a:ext cx="2317750" cy="468998"/>
          </a:xfrm>
        </p:spPr>
        <p:txBody>
          <a:bodyPr/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3597DF2-CC70-9B4C-BF70-258BB22C79F6}"/>
              </a:ext>
            </a:extLst>
          </p:cNvPr>
          <p:cNvCxnSpPr/>
          <p:nvPr userDrawn="1"/>
        </p:nvCxnSpPr>
        <p:spPr>
          <a:xfrm>
            <a:off x="3355092" y="2062163"/>
            <a:ext cx="0" cy="4132381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A63F8C89-DD55-5B49-942D-188095731B5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54235" y="4489232"/>
            <a:ext cx="2317750" cy="164820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0B265C65-CBC3-4345-8394-A98BF0414FF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54235" y="3903784"/>
            <a:ext cx="2317750" cy="468998"/>
          </a:xfrm>
        </p:spPr>
        <p:txBody>
          <a:bodyPr/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22402A-C616-7A44-B066-0D40C001B575}"/>
              </a:ext>
            </a:extLst>
          </p:cNvPr>
          <p:cNvCxnSpPr/>
          <p:nvPr userDrawn="1"/>
        </p:nvCxnSpPr>
        <p:spPr>
          <a:xfrm>
            <a:off x="6075375" y="2062163"/>
            <a:ext cx="0" cy="4132381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D90C4A98-C81E-5646-9080-1CD7B962837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4517" y="4489232"/>
            <a:ext cx="2317750" cy="164820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EA53BF0D-B1C3-5844-AB85-8A433971548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517" y="3903784"/>
            <a:ext cx="2317750" cy="468998"/>
          </a:xfrm>
        </p:spPr>
        <p:txBody>
          <a:bodyPr/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EED8FD7-1DC1-B64C-892A-8C36B310E8E9}"/>
              </a:ext>
            </a:extLst>
          </p:cNvPr>
          <p:cNvCxnSpPr/>
          <p:nvPr userDrawn="1"/>
        </p:nvCxnSpPr>
        <p:spPr>
          <a:xfrm>
            <a:off x="8800241" y="2062163"/>
            <a:ext cx="0" cy="4132381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2">
            <a:extLst>
              <a:ext uri="{FF2B5EF4-FFF2-40B4-BE49-F238E27FC236}">
                <a16:creationId xmlns:a16="http://schemas.microsoft.com/office/drawing/2014/main" id="{7C66C5FB-DA26-DA4F-B3DA-F9D779B3E77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36049" y="4489232"/>
            <a:ext cx="2317750" cy="164820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2">
            <a:extLst>
              <a:ext uri="{FF2B5EF4-FFF2-40B4-BE49-F238E27FC236}">
                <a16:creationId xmlns:a16="http://schemas.microsoft.com/office/drawing/2014/main" id="{EC351349-DADC-DF49-80DD-4D6C5661F7C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36049" y="3903784"/>
            <a:ext cx="2317750" cy="468998"/>
          </a:xfrm>
        </p:spPr>
        <p:txBody>
          <a:bodyPr/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IBM Plex Sans SemiBold" panose="020B0703050203000203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35B837FB-28AD-364D-8F55-D1F834AA76A6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3547110" y="2062163"/>
            <a:ext cx="2317750" cy="1733550"/>
          </a:xfrm>
        </p:spPr>
        <p:txBody>
          <a:bodyPr anchor="ctr" anchorCtr="1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Place or </a:t>
            </a:r>
            <a:br>
              <a:rPr lang="en-US" dirty="0"/>
            </a:br>
            <a:r>
              <a:rPr lang="en-US" dirty="0"/>
              <a:t>Make Chart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6CECD6A-1CCF-1C4D-948E-4868B3F49774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6274510" y="2062163"/>
            <a:ext cx="2317750" cy="1733550"/>
          </a:xfrm>
        </p:spPr>
        <p:txBody>
          <a:bodyPr anchor="ctr" anchorCtr="1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Place or </a:t>
            </a:r>
            <a:br>
              <a:rPr lang="en-US" dirty="0"/>
            </a:br>
            <a:r>
              <a:rPr lang="en-US" dirty="0"/>
              <a:t>Make Chart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4ADABF83-4FD0-0E41-96EE-DF15E16B585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022079" y="2062163"/>
            <a:ext cx="2331713" cy="1733550"/>
          </a:xfrm>
        </p:spPr>
        <p:txBody>
          <a:bodyPr anchor="ctr" anchorCtr="1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Place or </a:t>
            </a:r>
            <a:br>
              <a:rPr lang="en-US" dirty="0"/>
            </a:br>
            <a:r>
              <a:rPr lang="en-US" dirty="0"/>
              <a:t>Make Chart</a:t>
            </a:r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807BA31F-4CDC-98EE-2C3E-412EC08B1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C886B4-B50C-9E26-F3E4-398502133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3611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6E1EC0-EB8D-4D4E-94F5-84A493E22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Template 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3FF2D-1A94-C441-BE46-4D3D9C3DD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4AB2881-673B-6A4B-9C85-C8F3AC0062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1727689"/>
            <a:ext cx="6573253" cy="25557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1BE722-711C-914B-9E7D-789ABDD484AE}"/>
              </a:ext>
            </a:extLst>
          </p:cNvPr>
          <p:cNvSpPr/>
          <p:nvPr userDrawn="1"/>
        </p:nvSpPr>
        <p:spPr>
          <a:xfrm>
            <a:off x="0" y="6791973"/>
            <a:ext cx="12192000" cy="73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1E15548C-07C9-8744-A651-478DDDD9AA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969506"/>
            <a:ext cx="10515600" cy="141275"/>
          </a:xfrm>
        </p:spPr>
        <p:txBody>
          <a:bodyPr/>
          <a:lstStyle>
            <a:lvl1pPr marL="0" indent="0">
              <a:buNone/>
              <a:defRPr sz="1200" b="1" spc="600">
                <a:solidFill>
                  <a:srgbClr val="99BFA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713B52-8DAC-F345-9E53-87C181EC908E}"/>
              </a:ext>
            </a:extLst>
          </p:cNvPr>
          <p:cNvSpPr/>
          <p:nvPr userDrawn="1"/>
        </p:nvSpPr>
        <p:spPr>
          <a:xfrm>
            <a:off x="838200" y="2537309"/>
            <a:ext cx="2413764" cy="1443426"/>
          </a:xfrm>
          <a:prstGeom prst="rect">
            <a:avLst/>
          </a:prstGeom>
          <a:solidFill>
            <a:srgbClr val="9DADB7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E12EF31-AE4C-FC4E-BED0-3A68778C81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363" y="2697973"/>
            <a:ext cx="2103438" cy="422344"/>
          </a:xfrm>
        </p:spPr>
        <p:txBody>
          <a:bodyPr anchor="ctr" anchorCtr="1"/>
          <a:lstStyle>
            <a:lvl1pPr marL="0" indent="0" algn="ctr">
              <a:buNone/>
              <a:defRPr sz="32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A6ACA9-BA66-B24F-88DE-70DE256F06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93363" y="3188736"/>
            <a:ext cx="2103438" cy="66357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F61DFA-2CAB-ED44-9C42-3AF8ACC8552B}"/>
              </a:ext>
            </a:extLst>
          </p:cNvPr>
          <p:cNvSpPr/>
          <p:nvPr userDrawn="1"/>
        </p:nvSpPr>
        <p:spPr>
          <a:xfrm>
            <a:off x="3531269" y="2537309"/>
            <a:ext cx="2413764" cy="1443426"/>
          </a:xfrm>
          <a:prstGeom prst="rect">
            <a:avLst/>
          </a:prstGeom>
          <a:solidFill>
            <a:srgbClr val="9DADB7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60624F87-44EE-4245-992B-881CF387AE2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09061" y="2697972"/>
            <a:ext cx="2103438" cy="422345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086DB6BC-CFFC-2B49-997C-A36D2171614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09061" y="3188736"/>
            <a:ext cx="2103438" cy="66357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CD6A410-E549-D94F-94B2-9348A4D748DB}"/>
              </a:ext>
            </a:extLst>
          </p:cNvPr>
          <p:cNvSpPr/>
          <p:nvPr userDrawn="1"/>
        </p:nvSpPr>
        <p:spPr>
          <a:xfrm>
            <a:off x="6246968" y="2537309"/>
            <a:ext cx="2413764" cy="1443426"/>
          </a:xfrm>
          <a:prstGeom prst="rect">
            <a:avLst/>
          </a:prstGeom>
          <a:solidFill>
            <a:srgbClr val="9DADB7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39B3F3D9-2438-7749-956D-5ACDDBACB94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02131" y="2697971"/>
            <a:ext cx="2103438" cy="422345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552D4BE0-FB03-184A-92C4-B9B12315C5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402131" y="3188736"/>
            <a:ext cx="2103438" cy="66357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0F25E4D-8E2E-554E-933D-9884BEDD00FC}"/>
              </a:ext>
            </a:extLst>
          </p:cNvPr>
          <p:cNvSpPr/>
          <p:nvPr userDrawn="1"/>
        </p:nvSpPr>
        <p:spPr>
          <a:xfrm>
            <a:off x="8940038" y="2537309"/>
            <a:ext cx="2413764" cy="1443426"/>
          </a:xfrm>
          <a:prstGeom prst="rect">
            <a:avLst/>
          </a:prstGeom>
          <a:solidFill>
            <a:srgbClr val="9DADB7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4DCFD53-7EF9-9346-B3A8-70BC8507987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95201" y="2697970"/>
            <a:ext cx="2103438" cy="422346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17C8F9D6-7968-F047-BB7A-AF5298A0C4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095201" y="3188736"/>
            <a:ext cx="2103438" cy="66357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A58F3A7-5846-3849-99AC-76552E7E1448}"/>
              </a:ext>
            </a:extLst>
          </p:cNvPr>
          <p:cNvSpPr/>
          <p:nvPr userDrawn="1"/>
        </p:nvSpPr>
        <p:spPr>
          <a:xfrm>
            <a:off x="838200" y="4177504"/>
            <a:ext cx="2413764" cy="1443426"/>
          </a:xfrm>
          <a:prstGeom prst="rect">
            <a:avLst/>
          </a:prstGeom>
          <a:solidFill>
            <a:srgbClr val="9DADB7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A1DE332-625D-0942-ADC9-3CB8DAF9C76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93363" y="4334033"/>
            <a:ext cx="2103438" cy="432824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0182371F-8ACD-BE41-97D3-2B2125C0181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93363" y="4828931"/>
            <a:ext cx="2103438" cy="66357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CD39812-1296-5849-889A-AE3F584B82B3}"/>
              </a:ext>
            </a:extLst>
          </p:cNvPr>
          <p:cNvSpPr/>
          <p:nvPr userDrawn="1"/>
        </p:nvSpPr>
        <p:spPr>
          <a:xfrm>
            <a:off x="3531269" y="4177504"/>
            <a:ext cx="2413764" cy="1443426"/>
          </a:xfrm>
          <a:prstGeom prst="rect">
            <a:avLst/>
          </a:prstGeom>
          <a:solidFill>
            <a:srgbClr val="9DADB7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01069055-78EC-FD49-BBA6-DEDE3087483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09061" y="4334033"/>
            <a:ext cx="2103438" cy="432824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1692D453-0651-E14A-A8B6-7D6D0C8E462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709061" y="4828931"/>
            <a:ext cx="2103438" cy="66357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83AA25D-03FE-3E49-8625-98170343FE99}"/>
              </a:ext>
            </a:extLst>
          </p:cNvPr>
          <p:cNvSpPr/>
          <p:nvPr userDrawn="1"/>
        </p:nvSpPr>
        <p:spPr>
          <a:xfrm>
            <a:off x="6246968" y="4177504"/>
            <a:ext cx="2413764" cy="1443426"/>
          </a:xfrm>
          <a:prstGeom prst="rect">
            <a:avLst/>
          </a:prstGeom>
          <a:solidFill>
            <a:srgbClr val="9DADB7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6FDCE7B0-1D96-9844-B1F2-BE83287635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02131" y="4334033"/>
            <a:ext cx="2103438" cy="432824"/>
          </a:xfrm>
        </p:spPr>
        <p:txBody>
          <a:bodyPr anchor="ctr" anchorCtr="0"/>
          <a:lstStyle>
            <a:lvl1pPr marL="0" indent="0" algn="ctr">
              <a:buNone/>
              <a:defRPr sz="32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7" name="Text Placeholder 18">
            <a:extLst>
              <a:ext uri="{FF2B5EF4-FFF2-40B4-BE49-F238E27FC236}">
                <a16:creationId xmlns:a16="http://schemas.microsoft.com/office/drawing/2014/main" id="{23DD348C-1A7F-8049-87E6-42B853F3D1E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402131" y="4828931"/>
            <a:ext cx="2103438" cy="66357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931ECBB-C90C-524C-8190-22B80A2870F2}"/>
              </a:ext>
            </a:extLst>
          </p:cNvPr>
          <p:cNvSpPr/>
          <p:nvPr userDrawn="1"/>
        </p:nvSpPr>
        <p:spPr>
          <a:xfrm>
            <a:off x="8940038" y="4177504"/>
            <a:ext cx="2413764" cy="1443426"/>
          </a:xfrm>
          <a:prstGeom prst="rect">
            <a:avLst/>
          </a:prstGeom>
          <a:solidFill>
            <a:srgbClr val="9DADB7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id="{709859E1-45F7-3D4E-B317-840AD8E29F0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5201" y="4334033"/>
            <a:ext cx="2103438" cy="364163"/>
          </a:xfrm>
        </p:spPr>
        <p:txBody>
          <a:bodyPr anchor="ctr" anchorCtr="0"/>
          <a:lstStyle>
            <a:lvl1pPr marL="0" indent="0" algn="ctr">
              <a:buNone/>
              <a:defRPr sz="2800" b="0" i="0">
                <a:solidFill>
                  <a:srgbClr val="99BFA0"/>
                </a:solidFill>
                <a:latin typeface="Helvetica" pitchFamily="2" charset="0"/>
              </a:defRPr>
            </a:lvl1pPr>
            <a:lvl2pPr marL="457200" indent="0">
              <a:buNone/>
              <a:defRPr sz="2200"/>
            </a:lvl2pPr>
            <a:lvl3pPr marL="914400" indent="0">
              <a:buNone/>
              <a:defRPr sz="2200"/>
            </a:lvl3pPr>
            <a:lvl4pPr marL="1371600" indent="0">
              <a:buNone/>
              <a:defRPr sz="2200"/>
            </a:lvl4pPr>
            <a:lvl5pPr marL="1828800" indent="0">
              <a:buNone/>
              <a:defRPr sz="2200"/>
            </a:lvl5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40" name="Text Placeholder 18">
            <a:extLst>
              <a:ext uri="{FF2B5EF4-FFF2-40B4-BE49-F238E27FC236}">
                <a16:creationId xmlns:a16="http://schemas.microsoft.com/office/drawing/2014/main" id="{5D236112-E171-AB40-9465-C310FACD83E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095201" y="4828931"/>
            <a:ext cx="2103438" cy="663575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white letter in a black square&#10;&#10;Description automatically generated with low confidence">
            <a:extLst>
              <a:ext uri="{FF2B5EF4-FFF2-40B4-BE49-F238E27FC236}">
                <a16:creationId xmlns:a16="http://schemas.microsoft.com/office/drawing/2014/main" id="{CD97BD62-1252-EECA-D3BB-7914B48ABF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417323"/>
            <a:ext cx="1291044" cy="17110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FC84268-6E7C-B7C9-D9E7-613EC3C2F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4897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3DB3E3-96F6-7540-92C5-490912F7C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88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C4E5DA-8D45-2C4F-8104-03B2E16AB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01895"/>
            <a:ext cx="10515600" cy="48900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73EAA-37CF-CD45-90BB-54D9652EB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992609" y="6356351"/>
            <a:ext cx="1873831" cy="29878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 b="0" i="0">
                <a:solidFill>
                  <a:schemeClr val="accent1"/>
                </a:solidFill>
                <a:latin typeface="IBM Plex Sans Light" panose="020B04030502030002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5549D-850D-3641-9ACB-8403D2DEE4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48577" y="6356350"/>
            <a:ext cx="405222" cy="29878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0" i="0">
                <a:solidFill>
                  <a:schemeClr val="accent2"/>
                </a:solidFill>
                <a:latin typeface="IBM Plex Sans" panose="020B0503050203000203" pitchFamily="34" charset="0"/>
                <a:cs typeface="Arial" panose="020B0604020202020204" pitchFamily="34" charset="0"/>
              </a:defRPr>
            </a:lvl1pPr>
          </a:lstStyle>
          <a:p>
            <a:fld id="{221F12B3-90FF-D54D-9344-DC55D3B791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20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0" r:id="rId3"/>
    <p:sldLayoutId id="2147483653" r:id="rId4"/>
    <p:sldLayoutId id="2147483661" r:id="rId5"/>
    <p:sldLayoutId id="2147483651" r:id="rId6"/>
    <p:sldLayoutId id="2147483652" r:id="rId7"/>
    <p:sldLayoutId id="2147483650" r:id="rId8"/>
    <p:sldLayoutId id="2147483654" r:id="rId9"/>
    <p:sldLayoutId id="2147483662" r:id="rId10"/>
    <p:sldLayoutId id="2147483655" r:id="rId11"/>
    <p:sldLayoutId id="2147483658" r:id="rId12"/>
    <p:sldLayoutId id="2147483665" r:id="rId13"/>
    <p:sldLayoutId id="2147483659" r:id="rId14"/>
    <p:sldLayoutId id="2147483663" r:id="rId15"/>
    <p:sldLayoutId id="2147483656" r:id="rId16"/>
    <p:sldLayoutId id="2147483657" r:id="rId17"/>
    <p:sldLayoutId id="2147483664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rgbClr val="99BFA0"/>
          </a:solidFill>
          <a:latin typeface="IBM Plex Sans" panose="020B0503050203000203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IBM Plex Sans Light" panose="020B0403050203000203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IBM Plex Sans Light" panose="020B0403050203000203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bg1"/>
          </a:solidFill>
          <a:latin typeface="IBM Plex Sans Light" panose="020B0403050203000203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bg1"/>
          </a:solidFill>
          <a:latin typeface="IBM Plex Sans Light" panose="020B0403050203000203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bg1"/>
          </a:solidFill>
          <a:latin typeface="IBM Plex Sans Light" panose="020B0403050203000203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sv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16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ED91F-8A7A-4A4E-A3E2-B932245C9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Trident Brand Title </a:t>
            </a:r>
            <a:br>
              <a:rPr lang="en-US" dirty="0">
                <a:latin typeface="IBM Plex Sans" panose="020B0503050203000203" pitchFamily="34" charset="0"/>
              </a:rPr>
            </a:br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10A25E-FCD7-C444-946E-091B84F936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1726447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C5B122-D04F-294F-93D2-A98C9D12F5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Duis aute irure dolor in reprehenderit in voluptate velit</a:t>
            </a:r>
          </a:p>
          <a:p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1D077B-A105-4F46-89A8-AA1B53D4BA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ICON GRID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A3E0E3-7614-F343-A712-9C1838638B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084899" y="3389211"/>
            <a:ext cx="1964587" cy="5709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Excepteur sint occaecat cupidatat non provident.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846392-D2B6-E74D-8653-42F801E00E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31086" y="3389210"/>
            <a:ext cx="1964587" cy="570987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Excepteur sint occaecat cupidatat non provident.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2A7556-8346-F640-B5C4-A3DE75F17E9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55988" y="3389210"/>
            <a:ext cx="1964587" cy="570987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Excepteur sint occaecat cupidatat non provident.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4BD1169-C168-FE4C-9616-E0FD68802F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084899" y="5127071"/>
            <a:ext cx="1964587" cy="57717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Excepteur sint occaecat cupidatat non provident.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F175359-4EF8-4942-878B-7AA6E9C4A19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231086" y="5127071"/>
            <a:ext cx="1964587" cy="57717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Excepteur sint occaecat cupidatat non provident.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D4E9D69-A4C9-714E-BEE7-153120BED92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655988" y="5127071"/>
            <a:ext cx="1964587" cy="57717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Excepteur sint occaecat cupidatat non provident.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038ADB9-3F98-004D-90D7-F5424B32EAE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DA57BCF-5DCD-B346-90AB-76088DAED7B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AF4CE7B-07D2-6447-B43D-7E1BE300B87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F06AE42-E6EA-E74F-BF12-7D9A62AF891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2ACDC37-6830-2A4E-B9C3-51FAF71C3F9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E5287DF-BF8C-864C-B92A-30C739E6129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/>
              <a:t>Lorem Ipsum Dolor Sit Amet Idipiscing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9FB35184-8B2F-8E4A-AADB-0A3E5C42E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EED070EB-15ED-FB43-8C7D-4D421B1EC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10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09AC8D92-513B-0BDF-B4B6-C055BB055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75590"/>
          </a:xfrm>
        </p:spPr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CF97CE5B-DF78-FB4E-5D7A-93F1961F7403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35" r="5435"/>
          <a:stretch>
            <a:fillRect/>
          </a:stretch>
        </p:blipFill>
        <p:spPr>
          <a:xfrm>
            <a:off x="4736243" y="3077852"/>
            <a:ext cx="452808" cy="507876"/>
          </a:xfrm>
        </p:spPr>
      </p:pic>
      <p:pic>
        <p:nvPicPr>
          <p:cNvPr id="88" name="Picture Placeholder 87">
            <a:extLst>
              <a:ext uri="{FF2B5EF4-FFF2-40B4-BE49-F238E27FC236}">
                <a16:creationId xmlns:a16="http://schemas.microsoft.com/office/drawing/2014/main" id="{16C2FAD0-3637-C3CA-2BB8-12BD340B499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7285" t="15798" r="17521" b="16466"/>
          <a:stretch/>
        </p:blipFill>
        <p:spPr>
          <a:xfrm>
            <a:off x="1059783" y="2978067"/>
            <a:ext cx="659540" cy="685050"/>
          </a:xfrm>
        </p:spPr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4B554468-1133-B6C1-4143-D61DA7B2DC1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435" r="5435"/>
          <a:stretch>
            <a:fillRect/>
          </a:stretch>
        </p:blipFill>
        <p:spPr>
          <a:xfrm>
            <a:off x="8130641" y="2875175"/>
            <a:ext cx="814208" cy="913228"/>
          </a:xfrm>
        </p:spPr>
      </p:pic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746F3C3D-1FAF-00BE-9AEE-39ABC623A79D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940" r="-2294"/>
          <a:stretch/>
        </p:blipFill>
        <p:spPr>
          <a:xfrm>
            <a:off x="1059783" y="4741682"/>
            <a:ext cx="675482" cy="654102"/>
          </a:xfrm>
        </p:spPr>
      </p:pic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BD6A4CA9-9433-3348-DB80-5DA590092084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9879" t="-6630" r="-3147" b="-12243"/>
          <a:stretch/>
        </p:blipFill>
        <p:spPr>
          <a:xfrm>
            <a:off x="4616090" y="4725173"/>
            <a:ext cx="640260" cy="673168"/>
          </a:xfrm>
        </p:spPr>
      </p:pic>
      <p:pic>
        <p:nvPicPr>
          <p:cNvPr id="86" name="Picture Placeholder 85">
            <a:extLst>
              <a:ext uri="{FF2B5EF4-FFF2-40B4-BE49-F238E27FC236}">
                <a16:creationId xmlns:a16="http://schemas.microsoft.com/office/drawing/2014/main" id="{C9F55BBA-7970-8B7E-CFE5-7E093C99679E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843" r="-9802"/>
          <a:stretch/>
        </p:blipFill>
        <p:spPr>
          <a:xfrm rot="16200000">
            <a:off x="8259777" y="4797202"/>
            <a:ext cx="555938" cy="477862"/>
          </a:xfrm>
        </p:spPr>
      </p:pic>
    </p:spTree>
    <p:extLst>
      <p:ext uri="{BB962C8B-B14F-4D97-AF65-F5344CB8AC3E}">
        <p14:creationId xmlns:p14="http://schemas.microsoft.com/office/powerpoint/2010/main" val="964541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EB57429-791A-4548-8A56-A28EEA5368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3-CARD COMPARISON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431740A-8B4F-5F41-85C1-3C59BA3BB0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MEDIUM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4248291-95FC-8F4B-BFED-3D8CB81B4B7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Duis aute irure dolor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in reprehenderit in voluptate velit esse cillum dolore eu fugiat nulla pariatur. Excepteur sint occaecat cupidatat non provident.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424E4A3-34A4-B04A-8118-53BEAC9AAA2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Duis aute irure dolor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in reprehenderit in voluptate velit esse cillum dolore eu fugiat nulla pariatur. Excepteur sint occaecat cupidatat non provident.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D0A6097-42B3-7040-93E9-CF2FC46062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Duis aute irure dolor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in reprehenderit in voluptate velit esse cillum dolore eu fugiat nulla pariatur. Excepteur sint occaecat cupidatat non provident.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14B2043-F415-6E44-AE9C-3E7CE0815B5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$25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D2AD0BC-0926-2D46-842F-1440EE4B9BA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$55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25E47C2-D16C-0841-9114-3577B7D0558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PREMIUM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4F4BF0C-677A-6249-8503-2680E16F5EC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$100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8BCF4F8-CB3A-444E-A8F9-625FF266034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VIP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54C9A06-13BE-324D-A6B6-7E1FBCCA1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A26EBC5C-9B26-BC4A-B9A7-F64247BA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11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2F7D542-7ECD-4E91-608B-05144A344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75590"/>
          </a:xfrm>
        </p:spPr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881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6C2429-2E27-2B47-BB52-06F32CCAB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05DC1-0665-CB43-810D-4D2A7784F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12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66CC2296-7B81-4528-A840-34D9985680F0}"/>
              </a:ext>
            </a:extLst>
          </p:cNvPr>
          <p:cNvSpPr txBox="1">
            <a:spLocks/>
          </p:cNvSpPr>
          <p:nvPr/>
        </p:nvSpPr>
        <p:spPr>
          <a:xfrm>
            <a:off x="838200" y="2963269"/>
            <a:ext cx="10515600" cy="1336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600">
                <a:solidFill>
                  <a:srgbClr val="99BFA0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BM Plex Sans Light" panose="020B0403050203000203" pitchFamily="34" charset="0"/>
              </a:rPr>
              <a:t>SECTION DIVIDER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F74562A-DB13-269A-20A6-9D7BC466EAB6}"/>
              </a:ext>
            </a:extLst>
          </p:cNvPr>
          <p:cNvSpPr txBox="1">
            <a:spLocks/>
          </p:cNvSpPr>
          <p:nvPr/>
        </p:nvSpPr>
        <p:spPr>
          <a:xfrm>
            <a:off x="838200" y="3236989"/>
            <a:ext cx="10515600" cy="47559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>
                <a:solidFill>
                  <a:schemeClr val="bg1"/>
                </a:solidFill>
                <a:latin typeface="IBM Plex Sans" panose="020B0503050203000203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IBM Plex Sans" panose="020B0503050203000203" pitchFamily="34" charset="0"/>
              </a:rPr>
              <a:t>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343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DE3819-00E6-0244-A47A-5CD0942FE9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PROCESS/PROJECT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08B948-4A64-034C-8306-EAC87944F5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Duis aute irure dolor in reprehenderit in voluptate velit esse cillum dolore.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F37965-67B8-E743-9171-459D35EF84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Duis aute irure dolor in reprehenderit in voluptate velit esse cillum dolore.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4F08FE-2CD5-8048-916F-3010F6F519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Duis aute irure dolor in reprehenderit in voluptate velit esse cillum dolore.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61FF3-A83A-E548-B1D1-2995E986D2F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Duis aute irure dolor in reprehenderit in voluptate velit esse cillum dolore.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CC8288A-5D17-1241-AE07-8014A61125C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Project A: </a:t>
            </a:r>
            <a:b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</a:b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673673-00F8-EA42-AC78-482F524752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Project B: </a:t>
            </a:r>
            <a:b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</a:b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Lorem Ipsum Dolor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548F6B5-5AAD-2842-8341-95FCC743177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Project  C: </a:t>
            </a:r>
            <a:b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</a:b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Lorem Ipsum Dolor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E96188-7A7E-7C4C-8AA6-E779AF81CB4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Project D: </a:t>
            </a:r>
            <a:b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</a:b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Lorem Ipsum Dolor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22F79FF4-2D68-5749-A9A8-BDBA99F3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993E6BB-B0A9-774F-B93B-33DDFD0CC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13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B85611FD-03C1-71EC-361D-D3106ACA4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265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A1EAF04-AEE5-DC43-B160-EA07E9C2CAE6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/>
          <a:srcRect t="9762" b="9762"/>
          <a:stretch/>
        </p:blipFill>
        <p:spPr>
          <a:xfrm>
            <a:off x="838200" y="2030508"/>
            <a:ext cx="2377303" cy="1286271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131B1B-AD58-724C-B10C-AEAEEACA5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4A402E-E459-5547-BFFF-29AA4938A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14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C36625-BA5E-F344-AF27-7D02C5559D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PROCESS/PROJECT IMAGE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319A7D-B021-9547-88AC-C4D35737C6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B20752F-B982-3544-95FE-02861C38EC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Lorem Ipsum </a:t>
            </a:r>
            <a:b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</a:b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Dolor Sit </a:t>
            </a:r>
            <a:r>
              <a:rPr lang="en-US" dirty="0" err="1">
                <a:solidFill>
                  <a:srgbClr val="99BFA0"/>
                </a:solidFill>
                <a:latin typeface="IBM Plex Sans SemiBold" panose="020B0703050203000203" pitchFamily="34" charset="0"/>
              </a:rPr>
              <a:t>Amet</a:t>
            </a:r>
            <a:endParaRPr lang="en-US" dirty="0">
              <a:solidFill>
                <a:srgbClr val="99BFA0"/>
              </a:solidFill>
              <a:latin typeface="IBM Plex Sans SemiBold" panose="020B0703050203000203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E76D001-93A5-A644-B834-5170A26C54F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3F9784-387D-C048-AAED-E6F8686422E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Lorem Ipsum </a:t>
            </a:r>
            <a:b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</a:b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Dolor Sit </a:t>
            </a:r>
            <a:r>
              <a:rPr lang="en-US" dirty="0" err="1">
                <a:solidFill>
                  <a:srgbClr val="99BFA0"/>
                </a:solidFill>
                <a:latin typeface="IBM Plex Sans SemiBold" panose="020B0703050203000203" pitchFamily="34" charset="0"/>
              </a:rPr>
              <a:t>Amet</a:t>
            </a:r>
            <a:endParaRPr lang="en-US" dirty="0">
              <a:solidFill>
                <a:srgbClr val="99BFA0"/>
              </a:solidFill>
              <a:latin typeface="IBM Plex Sans SemiBold" panose="020B070305020300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3433E0-8538-2549-894D-398C2933F6E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02EED8A-57AE-BD4C-B0B5-B102FCE179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Lorem Ipsum </a:t>
            </a:r>
            <a:b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</a:b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Dolor Sit </a:t>
            </a:r>
            <a:r>
              <a:rPr lang="en-US" dirty="0" err="1">
                <a:solidFill>
                  <a:srgbClr val="99BFA0"/>
                </a:solidFill>
                <a:latin typeface="IBM Plex Sans SemiBold" panose="020B0703050203000203" pitchFamily="34" charset="0"/>
              </a:rPr>
              <a:t>Amet</a:t>
            </a:r>
            <a:endParaRPr lang="en-US" dirty="0">
              <a:solidFill>
                <a:srgbClr val="99BFA0"/>
              </a:solidFill>
              <a:latin typeface="IBM Plex Sans SemiBold" panose="020B0703050203000203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400743C-ADBB-8443-8A79-3EAAC5F5715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ex ea commodo consequat. </a:t>
            </a: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D1D68D5-6823-6E4B-A0BB-D6FBAF2862B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Lorem Ipsum </a:t>
            </a:r>
            <a:b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</a:br>
            <a:r>
              <a:rPr lang="en-US" dirty="0">
                <a:solidFill>
                  <a:srgbClr val="99BFA0"/>
                </a:solidFill>
                <a:latin typeface="IBM Plex Sans SemiBold" panose="020B0703050203000203" pitchFamily="34" charset="0"/>
              </a:rPr>
              <a:t>Dolor Sit </a:t>
            </a:r>
            <a:r>
              <a:rPr lang="en-US" dirty="0" err="1">
                <a:solidFill>
                  <a:srgbClr val="99BFA0"/>
                </a:solidFill>
                <a:latin typeface="IBM Plex Sans SemiBold" panose="020B0703050203000203" pitchFamily="34" charset="0"/>
              </a:rPr>
              <a:t>Amet</a:t>
            </a:r>
            <a:endParaRPr lang="en-US" dirty="0">
              <a:solidFill>
                <a:srgbClr val="99BFA0"/>
              </a:solidFill>
              <a:latin typeface="IBM Plex Sans SemiBold" panose="020B0703050203000203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FEE473E-2211-BA4B-A5B3-1D580E08401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STEP ONE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B06A5D81-5F46-C643-A24B-94D3F39D84C7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3"/>
          <a:srcRect t="9910" b="9910"/>
          <a:stretch/>
        </p:blipFill>
        <p:spPr>
          <a:xfrm>
            <a:off x="3542323" y="2030508"/>
            <a:ext cx="2377303" cy="1286271"/>
          </a:xfr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C41350A-794F-F244-ADCC-1E7911DBF7A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STEP TWO</a:t>
            </a:r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2568E4B3-8FFC-4B47-B288-920D70C20E95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4"/>
          <a:srcRect t="9420" b="9420"/>
          <a:stretch/>
        </p:blipFill>
        <p:spPr>
          <a:xfrm>
            <a:off x="6261100" y="2030508"/>
            <a:ext cx="2377303" cy="1286271"/>
          </a:xfr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CFDB25D-C23E-4E47-9421-79901CAA42E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STEP THREE</a:t>
            </a:r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807FAB72-50B7-CF43-9325-F346AC875652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5"/>
          <a:srcRect t="8871" b="8871"/>
          <a:stretch/>
        </p:blipFill>
        <p:spPr>
          <a:xfrm>
            <a:off x="8965223" y="2030508"/>
            <a:ext cx="2377303" cy="1286271"/>
          </a:xfr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1F8FC6B0-82E1-E14C-AA57-37C35D2F5AC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STEP FOUR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400E4ACC-88F5-1FFE-14C6-525B37E67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09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74B863-ADF6-C94C-8137-9CA8E1FA94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53546" y="3377929"/>
            <a:ext cx="2730023" cy="333645"/>
          </a:xfrm>
        </p:spPr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Room 223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3A8476-6869-9347-B64A-3E64FB2A3A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AGENDA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E3EC7B-928B-DE49-8622-2E18B88E9B2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US" dirty="0">
                <a:latin typeface="IBM Plex Sans" panose="020B0503050203000203" pitchFamily="34" charset="0"/>
              </a:rPr>
              <a:t>Session 1: 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70C6A1-D0CB-C64B-BEED-DECF309FCB9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7:00 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709AA6-9B5B-504F-A908-A345F7C88C3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9319" y="3377929"/>
            <a:ext cx="2730023" cy="333645"/>
          </a:xfrm>
        </p:spPr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Room 187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790817-34B6-4342-98C5-7B498243DE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US" dirty="0">
                <a:latin typeface="IBM Plex Sans" panose="020B0503050203000203" pitchFamily="34" charset="0"/>
              </a:rPr>
              <a:t>Session 2: 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6685B6-1736-3340-9803-73513DC435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9:30 AM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3ADF044-276B-AB4E-BFDF-A74ADD7B1E8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080711" y="3377929"/>
            <a:ext cx="2730023" cy="333645"/>
          </a:xfrm>
        </p:spPr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Room 222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48FEE83-F5BE-104D-8717-C8A18145011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US" dirty="0">
                <a:latin typeface="IBM Plex Sans" panose="020B0503050203000203" pitchFamily="34" charset="0"/>
              </a:rPr>
              <a:t>Lunch </a:t>
            </a:r>
            <a:br>
              <a:rPr lang="en-US" dirty="0">
                <a:latin typeface="IBM Plex Sans" panose="020B0503050203000203" pitchFamily="34" charset="0"/>
              </a:rPr>
            </a:br>
            <a:r>
              <a:rPr lang="en-US" dirty="0">
                <a:latin typeface="IBM Plex Sans" panose="020B0503050203000203" pitchFamily="34" charset="0"/>
              </a:rPr>
              <a:t>&amp; Networking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647AE7E-6949-2E47-B4CB-73BD0249E04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11:45 AM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E88CE8-A51B-1746-9D67-33F376FB135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53542" y="5236418"/>
            <a:ext cx="2730023" cy="333645"/>
          </a:xfrm>
        </p:spPr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Room 193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484D219-9E91-4E4D-85C9-014220452A5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US" dirty="0">
                <a:latin typeface="IBM Plex Sans" panose="020B0503050203000203" pitchFamily="34" charset="0"/>
              </a:rPr>
              <a:t>Session 3: 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E03E85E-B4F5-DF45-8CEF-D57359F4B4F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1:15 PM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73247F9-2727-D249-8DBE-3F77144DEE6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459319" y="5236418"/>
            <a:ext cx="2730023" cy="333645"/>
          </a:xfrm>
        </p:spPr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Room 222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8D6710D-FD9C-8244-A8C2-347052D1C62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US" dirty="0">
                <a:latin typeface="IBM Plex Sans" panose="020B0503050203000203" pitchFamily="34" charset="0"/>
              </a:rPr>
              <a:t>Coffee Break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A2680B8-DAA4-A248-B390-EB7A43805A0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3:45 PM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2B7D7DD-5097-E84A-8277-3BC0E2BB6FE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080708" y="5236418"/>
            <a:ext cx="2730023" cy="333645"/>
          </a:xfrm>
        </p:spPr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Room 201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9CE7A4-9CAB-E349-BE79-F560FC9AFA5A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US" dirty="0">
                <a:latin typeface="IBM Plex Sans" panose="020B0503050203000203" pitchFamily="34" charset="0"/>
              </a:rPr>
              <a:t>Session 4: Lorem Ipsum Dolor Sit </a:t>
            </a:r>
            <a:r>
              <a:rPr lang="en-US" dirty="0" err="1">
                <a:latin typeface="IBM Plex Sans" panose="020B0503050203000203" pitchFamily="34" charset="0"/>
              </a:rPr>
              <a:t>Amet</a:t>
            </a:r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0D0EC48-10E4-584C-82A0-3B33C60BC23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5:30 PM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2AD3DC61-B15C-7245-89E3-86FAC0916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</a:t>
            </a:r>
            <a:r>
              <a:rPr lang="en-US" dirty="0"/>
              <a:t> Template Demo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3C1CD64F-837E-9343-AC57-B1049DDAE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15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CD843F65-9950-29E9-EB87-47C074505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617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EC8EE52-54C6-5747-A0A9-128301616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81BF0-B31E-3240-899B-33BC5FCF1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16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A01B108-EF4C-1748-A337-7459BAD0E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E6E6B2-EE46-B74C-9E18-B4977CDC58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 err="1">
                <a:latin typeface="IBM Plex Sans Light" panose="020B0403050203000203" pitchFamily="34" charset="0"/>
              </a:rPr>
              <a:t>Excepteur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sint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occaecat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cupidatat</a:t>
            </a:r>
            <a:r>
              <a:rPr lang="en-US" dirty="0">
                <a:latin typeface="IBM Plex Sans Light" panose="020B0403050203000203" pitchFamily="34" charset="0"/>
              </a:rPr>
              <a:t> non </a:t>
            </a:r>
            <a:r>
              <a:rPr lang="en-US" dirty="0" err="1">
                <a:latin typeface="IBM Plex Sans Light" panose="020B0403050203000203" pitchFamily="34" charset="0"/>
              </a:rPr>
              <a:t>proident</a:t>
            </a:r>
            <a:r>
              <a:rPr lang="en-US" dirty="0">
                <a:latin typeface="IBM Plex Sans Light" panose="020B0403050203000203" pitchFamily="34" charset="0"/>
              </a:rPr>
              <a:t>, sunt in culpa qui </a:t>
            </a:r>
            <a:r>
              <a:rPr lang="en-US" dirty="0" err="1">
                <a:latin typeface="IBM Plex Sans Light" panose="020B0403050203000203" pitchFamily="34" charset="0"/>
              </a:rPr>
              <a:t>officia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deserunt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mollit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anim</a:t>
            </a:r>
            <a:r>
              <a:rPr lang="en-US" dirty="0">
                <a:latin typeface="IBM Plex Sans Light" panose="020B0403050203000203" pitchFamily="34" charset="0"/>
              </a:rPr>
              <a:t> id </a:t>
            </a:r>
            <a:r>
              <a:rPr lang="en-US" dirty="0" err="1">
                <a:latin typeface="IBM Plex Sans Light" panose="020B0403050203000203" pitchFamily="34" charset="0"/>
              </a:rPr>
              <a:t>est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laborum</a:t>
            </a:r>
            <a:r>
              <a:rPr lang="en-US" dirty="0">
                <a:latin typeface="IBM Plex Sans Light" panose="020B0403050203000203" pitchFamily="34" charset="0"/>
              </a:rPr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84815D-E5E0-2644-B10D-BC417DFE869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B15D0B-9429-E640-AF19-1F439A0E7AD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4A20F3-B476-774C-BDBA-4885CA44370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30B663F-81EA-CD45-9334-8A6780C6F05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12EE28-0532-7841-8C72-D711BE2B09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7BAA2BA-77FA-D040-824C-CF1DF0DD764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F44D6CD-C412-6E4F-ACFC-88BB8ADFA8A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B9BF7DF-9A6B-7D47-998E-0FD8DC4EF70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AEC4D85-2D14-7149-81FD-4EA6BB4285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224E31B-1311-EF4F-8F72-23CF534E852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A9DECF6-D6D5-1845-845E-544257BA25F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F0E3A98-A1BE-5548-A1EC-2010B66F96B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7E41893-30B8-4141-AADB-2A487D1A36E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Sunt in culpa qui </a:t>
            </a:r>
            <a:r>
              <a:rPr lang="en-US" dirty="0" err="1">
                <a:latin typeface="IBM Plex Sans Light" panose="020B0403050203000203" pitchFamily="34" charset="0"/>
              </a:rPr>
              <a:t>oficia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F4E7C9C-A7F5-CC48-A5B1-9E9E28ED77B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D1B46BA-90FE-FC43-9C13-1F1046F6997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TOTAL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F3D70D0-7FF2-104B-B54F-B477D5BB040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$000,000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A32C7C-70B0-3F49-A79C-04ABDBA3C95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BUDGET DETAIL</a:t>
            </a:r>
          </a:p>
        </p:txBody>
      </p:sp>
    </p:spTree>
    <p:extLst>
      <p:ext uri="{BB962C8B-B14F-4D97-AF65-F5344CB8AC3E}">
        <p14:creationId xmlns:p14="http://schemas.microsoft.com/office/powerpoint/2010/main" val="2630299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5D5966-E99B-514F-B936-94C6C694CA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TIMELINE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9A4960-4C41-2845-BB42-AEBD88FADC0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JAN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5090D5-5202-CD4D-8BF7-A7C2B22CED0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FEB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46088D-1D39-D14B-8734-36297A4A11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MAR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EAE7DE-D0E6-0F49-8497-A17A886594B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APR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14D6CE1-6CB8-F543-8310-E2D0D5F407F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MAY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6870BD3-A37A-AC41-B055-D283D62FFE3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JUNE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0B8D688-8651-3448-929F-48FE03473B8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JULY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4F01293-7D9D-444E-A1C0-B9D33AB0E1E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AUG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F92D34A-8301-164D-909D-0E751CDD9EF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SEPT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CE251E4-868B-D448-A3FC-52ED848D050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OCT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5EE55BE-D64B-0B4D-9269-C19A060B454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NOV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84D24A4-FCD7-FE46-BCC9-35DA5B778F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DEC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BF6B13B-CE9C-C241-8EFE-2A01658DCBF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134038A-F097-044E-968D-18D8E8641F3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3B2F80A-CC37-164D-9007-1DB4E2CA6AC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24A93E3-1C69-E842-B11A-6CBF20AAD51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91453FFE-A34A-2846-8329-C626D412546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D2B0FE1-9445-1E48-8F44-94EA4462F12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A626954-6510-B243-8AD9-E0F7E0BE313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</a:t>
            </a:r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81AE4970-DD11-2A4B-AE60-E6A031384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CA36911F-8F12-FE48-A040-DF0CCC89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17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26" name="Title 25">
            <a:extLst>
              <a:ext uri="{FF2B5EF4-FFF2-40B4-BE49-F238E27FC236}">
                <a16:creationId xmlns:a16="http://schemas.microsoft.com/office/drawing/2014/main" id="{12ACE398-9E19-2046-CC5C-F1583BD43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26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6C2429-2E27-2B47-BB52-06F32CCAB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05DC1-0665-CB43-810D-4D2A7784F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>
                <a:latin typeface="IBM Plex Sans" panose="020B0503050203000203" pitchFamily="34" charset="0"/>
              </a:rPr>
              <a:t>18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3D36D8C-AB19-BC43-8F62-865FFBA0F97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000.000.0000 x 000</a:t>
            </a:r>
          </a:p>
          <a:p>
            <a:r>
              <a:rPr lang="en-US" dirty="0" err="1">
                <a:latin typeface="IBM Plex Sans Light" panose="020B0403050203000203" pitchFamily="34" charset="0"/>
              </a:rPr>
              <a:t>carnegie@trident.com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BC18198-39B2-D44C-93C4-B45DE1025C4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Carnegie </a:t>
            </a:r>
            <a:r>
              <a:rPr lang="en-US" dirty="0" err="1">
                <a:latin typeface="IBM Plex Sans SemiBold" panose="020B0703050203000203" pitchFamily="34" charset="0"/>
              </a:rPr>
              <a:t>Mondover</a:t>
            </a:r>
            <a:endParaRPr lang="en-US" dirty="0">
              <a:latin typeface="IBM Plex Sans SemiBold" panose="020B070305020300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6FB58AF-6965-744E-9DF8-879842C4A58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Dolor</a:t>
            </a: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52D637C9-6D71-409F-DCED-80105054486C}"/>
              </a:ext>
            </a:extLst>
          </p:cNvPr>
          <p:cNvSpPr txBox="1">
            <a:spLocks/>
          </p:cNvSpPr>
          <p:nvPr/>
        </p:nvSpPr>
        <p:spPr>
          <a:xfrm>
            <a:off x="838200" y="2963269"/>
            <a:ext cx="10515600" cy="1336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i="0" kern="1200" spc="600">
                <a:solidFill>
                  <a:srgbClr val="99BFA0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IBM Plex Sans Light" panose="020B0403050203000203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BM Plex Sans Light" panose="020B0403050203000203" pitchFamily="34" charset="0"/>
              </a:rPr>
              <a:t>THANK YOU</a:t>
            </a:r>
          </a:p>
        </p:txBody>
      </p:sp>
      <p:sp>
        <p:nvSpPr>
          <p:cNvPr id="14" name="Title 6">
            <a:extLst>
              <a:ext uri="{FF2B5EF4-FFF2-40B4-BE49-F238E27FC236}">
                <a16:creationId xmlns:a16="http://schemas.microsoft.com/office/drawing/2014/main" id="{700A027C-C62D-298C-4577-7398E6CF8CDB}"/>
              </a:ext>
            </a:extLst>
          </p:cNvPr>
          <p:cNvSpPr txBox="1">
            <a:spLocks/>
          </p:cNvSpPr>
          <p:nvPr/>
        </p:nvSpPr>
        <p:spPr>
          <a:xfrm>
            <a:off x="838200" y="3236989"/>
            <a:ext cx="10515600" cy="47559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>
                <a:solidFill>
                  <a:schemeClr val="bg1"/>
                </a:solidFill>
                <a:latin typeface="IBM Plex Sans" panose="020B0503050203000203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IBM Plex Sans" panose="020B0503050203000203" pitchFamily="34" charset="0"/>
              </a:rPr>
              <a:t>For Questions or More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34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ED91F-8A7A-4A4E-A3E2-B932245C9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Trident Brand Title </a:t>
            </a:r>
            <a:br>
              <a:rPr lang="en-US" dirty="0">
                <a:latin typeface="IBM Plex Sans" panose="020B0503050203000203" pitchFamily="34" charset="0"/>
              </a:rPr>
            </a:br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10A25E-FCD7-C444-946E-091B84F936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912251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B6A20-FC99-314F-BDE9-44A7932175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Co-Branded Title </a:t>
            </a:r>
            <a:br>
              <a:rPr lang="en-US" dirty="0">
                <a:latin typeface="IBM Plex Sans" panose="020B0503050203000203" pitchFamily="34" charset="0"/>
              </a:rPr>
            </a:br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971389-B4AA-BA40-874C-D11B8EE4F2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320377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DA889-C895-0048-9296-7AF8494930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rgbClr val="99BFA0"/>
                </a:solidFill>
                <a:latin typeface="IBM Plex Sans Light" panose="020B0403050203000203" pitchFamily="34" charset="0"/>
              </a:rPr>
              <a:t>TEXT &amp;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50B863-EBAE-D144-A7CC-D3FD2909E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FFB7D-382A-A34E-81DC-50536B24E0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Ut enim ad minim veniam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Quis nostrud exercitation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Ullamco laboris nisi ut aliquip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Ex ea commodo consequat </a:t>
            </a:r>
          </a:p>
          <a:p>
            <a:endParaRPr lang="en-US" dirty="0">
              <a:latin typeface="IBM Plex Sans Light" panose="020B0403050203000203" pitchFamily="34" charset="0"/>
            </a:endParaRPr>
          </a:p>
          <a:p>
            <a:pPr marL="0" indent="0">
              <a:buNone/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4CEB41-1D7E-4444-8AE8-35AF4A2AD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230AA-E2FD-6B4D-9818-CC8A1A3B8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4</a:t>
            </a:fld>
            <a:endParaRPr lang="en-US" dirty="0">
              <a:latin typeface="IBM Plex Sans" panose="020B0503050203000203" pitchFamily="34" charset="0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0F0545A9-0392-DC77-9E12-83D732A0BF34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3069675146"/>
              </p:ext>
            </p:extLst>
          </p:nvPr>
        </p:nvGraphicFramePr>
        <p:xfrm>
          <a:off x="6096000" y="1760922"/>
          <a:ext cx="6096000" cy="4056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9900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4BC240-4827-A741-9C27-0202275C21B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Ut enim ad minim veniam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Quis nostrud exercitation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Ullamco laboris nisi ut aliquip</a:t>
            </a:r>
          </a:p>
          <a:p>
            <a:r>
              <a:rPr lang="en-US" dirty="0">
                <a:latin typeface="IBM Plex Sans Light" panose="020B0403050203000203" pitchFamily="34" charset="0"/>
              </a:rPr>
              <a:t>Ex ea commodo consequat </a:t>
            </a:r>
          </a:p>
          <a:p>
            <a:endParaRPr lang="en-US" dirty="0">
              <a:latin typeface="IBM Plex Sans Light" panose="020B0403050203000203" pitchFamily="34" charset="0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2DEB2FE-1B90-AE4A-A182-6758D468DAA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7019" r="27019"/>
          <a:stretch/>
        </p:blipFill>
        <p:spPr>
          <a:xfrm>
            <a:off x="7514580" y="0"/>
            <a:ext cx="4677420" cy="6784353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B72E8A-D0E9-A94A-9676-E46FEAC32A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rgbClr val="99BFA0"/>
                </a:solidFill>
                <a:latin typeface="IBM Plex Sans Light" panose="020B0403050203000203" pitchFamily="34" charset="0"/>
              </a:rPr>
              <a:t>TEXT &amp; IMAGE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9BA9D4-B886-394A-9639-8BECF9C85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94A948-2693-674A-9E11-AEBE77071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5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0FEC9DDC-D3AB-016F-44B1-DDBBEC863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5157787" cy="517696"/>
          </a:xfrm>
        </p:spPr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3358223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254534-3F62-F845-8BBA-3865301F3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At Trident, we believe experience sparks change. From creative concept to event execution, and into the future as genuine brand partners, Trident delivers results that stick.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71B4C3-BE60-F349-B8FA-F00F11F438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rgbClr val="99BFA0"/>
                </a:solidFill>
                <a:latin typeface="IBM Plex Sans Light" panose="020B0403050203000203" pitchFamily="34" charset="0"/>
              </a:rPr>
              <a:t>TEXT STATEMENT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D7065-36A8-4640-ABFD-5CFABDED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969BB-38D7-DB45-9DA6-B8EF39442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6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175198B6-0E18-678E-285F-CFE9E43C5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517696"/>
          </a:xfrm>
        </p:spPr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1007804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AC2EA4-3F54-6F4F-B487-64371C3B9C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rgbClr val="99BFA0"/>
                </a:solidFill>
                <a:latin typeface="IBM Plex Sans Light" panose="020B0403050203000203" pitchFamily="34" charset="0"/>
              </a:rPr>
              <a:t>TEAM GRID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F47EF4-5B17-8D4B-80DA-C5F56B863C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B50D12-726C-7947-8550-E47559FBD2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Carnegie </a:t>
            </a:r>
            <a:r>
              <a:rPr lang="en-US" dirty="0" err="1"/>
              <a:t>Mondover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737A71-AD7A-6247-838F-8C3B8668B8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1BCD0C2-A89C-B649-9998-690FFF2E11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367932-1988-2948-9A89-AAE962ECA9B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Felicity Marigold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A191FB3-4837-D747-A160-3595F48BF96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Dolor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302AB56-240E-6443-B86E-4528DCEB370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16254FA-8165-F645-AB71-4C78D5E8728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Erica Widget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C0B9179-0799-9649-911E-A47853758FA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Lorem Ipsum Dolor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1E52A8A2-AB9E-0E4C-83A1-15ADB3341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6F0772A3-B8FE-B847-AD54-48A64C0FE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7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7F37B76A-EABC-3934-9EB1-0C31299C2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IBM Plex Sans" panose="020B0503050203000203" pitchFamily="34" charset="0"/>
              </a:rPr>
              <a:t>Lorem Ipsum Dolor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Placeholder 11" descr="A person in a suit smiling&#10;&#10;Description automatically generated with low confidence">
            <a:extLst>
              <a:ext uri="{FF2B5EF4-FFF2-40B4-BE49-F238E27FC236}">
                <a16:creationId xmlns:a16="http://schemas.microsoft.com/office/drawing/2014/main" id="{8D4138CB-7B15-D795-FA6E-51205B7CA57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18031" b="18031"/>
          <a:stretch/>
        </p:blipFill>
        <p:spPr>
          <a:xfrm>
            <a:off x="838200" y="2000250"/>
            <a:ext cx="3314414" cy="2137020"/>
          </a:xfrm>
        </p:spPr>
      </p:pic>
      <p:pic>
        <p:nvPicPr>
          <p:cNvPr id="25" name="Picture Placeholder 24" descr="A person with dark hair wearing a blue shirt&#10;&#10;Description automatically generated with low confidence">
            <a:extLst>
              <a:ext uri="{FF2B5EF4-FFF2-40B4-BE49-F238E27FC236}">
                <a16:creationId xmlns:a16="http://schemas.microsoft.com/office/drawing/2014/main" id="{61D4B0D7-BDE0-8CC4-E75A-3D8D1A7CBAD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/>
          <a:srcRect t="14008" b="21914"/>
          <a:stretch/>
        </p:blipFill>
        <p:spPr>
          <a:xfrm>
            <a:off x="4444236" y="2000250"/>
            <a:ext cx="3314414" cy="2137020"/>
          </a:xfrm>
        </p:spPr>
      </p:pic>
      <p:pic>
        <p:nvPicPr>
          <p:cNvPr id="29" name="Picture Placeholder 28" descr="A person smiling at the camera&#10;&#10;Description automatically generated with low confidence">
            <a:extLst>
              <a:ext uri="{FF2B5EF4-FFF2-40B4-BE49-F238E27FC236}">
                <a16:creationId xmlns:a16="http://schemas.microsoft.com/office/drawing/2014/main" id="{0573CF07-0153-4E74-32D8-0BD55D20963B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4"/>
          <a:srcRect l="1898" t="21115" r="1898" b="17238"/>
          <a:stretch/>
        </p:blipFill>
        <p:spPr>
          <a:xfrm>
            <a:off x="8050273" y="2000250"/>
            <a:ext cx="3314414" cy="2137020"/>
          </a:xfrm>
        </p:spPr>
      </p:pic>
    </p:spTree>
    <p:extLst>
      <p:ext uri="{BB962C8B-B14F-4D97-AF65-F5344CB8AC3E}">
        <p14:creationId xmlns:p14="http://schemas.microsoft.com/office/powerpoint/2010/main" val="2561896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Icon&#10;&#10;Description automatically generated">
            <a:extLst>
              <a:ext uri="{FF2B5EF4-FFF2-40B4-BE49-F238E27FC236}">
                <a16:creationId xmlns:a16="http://schemas.microsoft.com/office/drawing/2014/main" id="{49C6A003-130D-DD48-AB47-04DD5FBB3217}"/>
              </a:ext>
            </a:extLst>
          </p:cNvPr>
          <p:cNvPicPr>
            <a:picLocks noGrp="1" noChangeAspect="1"/>
          </p:cNvPicPr>
          <p:nvPr>
            <p:ph sz="quarter" idx="29"/>
          </p:nvPr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0300" y="2062163"/>
            <a:ext cx="1733550" cy="1733550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AB80906-BF2F-C843-A639-0716E25A13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4-CARD DATA 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43D949-738E-4F45-A9E7-4894F28BBF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DB5542-A287-584A-9768-FF03043F0D3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</a:rPr>
              <a:t>90% lorem ipsum </a:t>
            </a:r>
            <a:br>
              <a:rPr lang="en-US" dirty="0">
                <a:solidFill>
                  <a:srgbClr val="99BFA0"/>
                </a:solidFill>
              </a:rPr>
            </a:br>
            <a:r>
              <a:rPr lang="en-US" dirty="0">
                <a:solidFill>
                  <a:srgbClr val="99BFA0"/>
                </a:solidFill>
              </a:rPr>
              <a:t>dolor sit </a:t>
            </a:r>
            <a:r>
              <a:rPr lang="en-US" dirty="0" err="1">
                <a:solidFill>
                  <a:srgbClr val="99BFA0"/>
                </a:solidFill>
              </a:rPr>
              <a:t>amet</a:t>
            </a:r>
            <a:endParaRPr lang="en-US" dirty="0">
              <a:solidFill>
                <a:srgbClr val="99BFA0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76299E-30A1-6340-A6E5-E517EB64D5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FA7705F-7557-D74D-BEB8-6971F3AC83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</a:rPr>
              <a:t>96% lorem ipsum </a:t>
            </a:r>
            <a:br>
              <a:rPr lang="en-US" dirty="0">
                <a:solidFill>
                  <a:srgbClr val="99BFA0"/>
                </a:solidFill>
              </a:rPr>
            </a:br>
            <a:r>
              <a:rPr lang="en-US" dirty="0">
                <a:solidFill>
                  <a:srgbClr val="99BFA0"/>
                </a:solidFill>
              </a:rPr>
              <a:t>dolor sit </a:t>
            </a:r>
            <a:r>
              <a:rPr lang="en-US" dirty="0" err="1">
                <a:solidFill>
                  <a:srgbClr val="99BFA0"/>
                </a:solidFill>
              </a:rPr>
              <a:t>amet</a:t>
            </a:r>
            <a:endParaRPr lang="en-US" dirty="0">
              <a:solidFill>
                <a:srgbClr val="99BFA0"/>
              </a:solidFill>
            </a:endParaRPr>
          </a:p>
          <a:p>
            <a:pPr>
              <a:lnSpc>
                <a:spcPts val="1900"/>
              </a:lnSpc>
            </a:pPr>
            <a:endParaRPr lang="en-US" dirty="0">
              <a:solidFill>
                <a:srgbClr val="99BFA0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09F136A-078C-1148-8DC5-C60D4DB2DF8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F91CDAB-6DD4-6F40-AAE2-8BB200055AB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</a:rPr>
              <a:t>94% lorem ipsum </a:t>
            </a:r>
            <a:br>
              <a:rPr lang="en-US" dirty="0">
                <a:solidFill>
                  <a:srgbClr val="99BFA0"/>
                </a:solidFill>
              </a:rPr>
            </a:br>
            <a:r>
              <a:rPr lang="en-US" dirty="0">
                <a:solidFill>
                  <a:srgbClr val="99BFA0"/>
                </a:solidFill>
              </a:rPr>
              <a:t>dolor sit </a:t>
            </a:r>
            <a:r>
              <a:rPr lang="en-US" dirty="0" err="1">
                <a:solidFill>
                  <a:srgbClr val="99BFA0"/>
                </a:solidFill>
              </a:rPr>
              <a:t>amet</a:t>
            </a:r>
            <a:endParaRPr lang="en-US" dirty="0">
              <a:solidFill>
                <a:srgbClr val="99BFA0"/>
              </a:solidFill>
            </a:endParaRPr>
          </a:p>
          <a:p>
            <a:pPr>
              <a:lnSpc>
                <a:spcPts val="1900"/>
              </a:lnSpc>
            </a:pPr>
            <a:endParaRPr lang="en-US" dirty="0">
              <a:solidFill>
                <a:srgbClr val="99BFA0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7DD3759-4A6B-4648-A851-F8242AB5D16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D54C2A4-D0C7-C444-9368-64891E34803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n-US" dirty="0">
                <a:solidFill>
                  <a:srgbClr val="99BFA0"/>
                </a:solidFill>
              </a:rPr>
              <a:t>85% lorem ipsum </a:t>
            </a:r>
            <a:br>
              <a:rPr lang="en-US" dirty="0">
                <a:solidFill>
                  <a:srgbClr val="99BFA0"/>
                </a:solidFill>
              </a:rPr>
            </a:br>
            <a:r>
              <a:rPr lang="en-US" dirty="0">
                <a:solidFill>
                  <a:srgbClr val="99BFA0"/>
                </a:solidFill>
              </a:rPr>
              <a:t>dolor sit </a:t>
            </a:r>
            <a:r>
              <a:rPr lang="en-US" dirty="0" err="1">
                <a:solidFill>
                  <a:srgbClr val="99BFA0"/>
                </a:solidFill>
              </a:rPr>
              <a:t>amet</a:t>
            </a:r>
            <a:endParaRPr lang="en-US" dirty="0">
              <a:solidFill>
                <a:srgbClr val="99BFA0"/>
              </a:solidFill>
            </a:endParaRPr>
          </a:p>
          <a:p>
            <a:pPr>
              <a:lnSpc>
                <a:spcPts val="1900"/>
              </a:lnSpc>
            </a:pPr>
            <a:endParaRPr lang="en-US" dirty="0">
              <a:solidFill>
                <a:srgbClr val="99BFA0"/>
              </a:solidFill>
            </a:endParaRPr>
          </a:p>
        </p:txBody>
      </p:sp>
      <p:pic>
        <p:nvPicPr>
          <p:cNvPr id="23" name="Content Placeholder 22" descr="Icon&#10;&#10;Description automatically generated">
            <a:extLst>
              <a:ext uri="{FF2B5EF4-FFF2-40B4-BE49-F238E27FC236}">
                <a16:creationId xmlns:a16="http://schemas.microsoft.com/office/drawing/2014/main" id="{F9EA0611-72F3-F144-94A6-4C2585842788}"/>
              </a:ext>
            </a:extLst>
          </p:cNvPr>
          <p:cNvPicPr>
            <a:picLocks noGrp="1" noChangeAspect="1"/>
          </p:cNvPicPr>
          <p:nvPr>
            <p:ph sz="quarter" idx="30"/>
          </p:nvPr>
        </p:nvPicPr>
        <p:blipFill>
          <a:blip r:embed="rId4">
            <a:duotone>
              <a:prstClr val="black"/>
              <a:srgbClr val="D7F9D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8575" y="2062163"/>
            <a:ext cx="1733550" cy="1733550"/>
          </a:xfrm>
        </p:spPr>
      </p:pic>
      <p:pic>
        <p:nvPicPr>
          <p:cNvPr id="25" name="Content Placeholder 24" descr="Icon&#10;&#10;Description automatically generated">
            <a:extLst>
              <a:ext uri="{FF2B5EF4-FFF2-40B4-BE49-F238E27FC236}">
                <a16:creationId xmlns:a16="http://schemas.microsoft.com/office/drawing/2014/main" id="{BFCDD474-5E19-BE41-85AE-3ADE9349BCD4}"/>
              </a:ext>
            </a:extLst>
          </p:cNvPr>
          <p:cNvPicPr>
            <a:picLocks noGrp="1" noChangeAspect="1"/>
          </p:cNvPicPr>
          <p:nvPr>
            <p:ph sz="quarter" idx="31"/>
          </p:nvPr>
        </p:nvPicPr>
        <p:blipFill>
          <a:blip r:embed="rId6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5900" y="2062163"/>
            <a:ext cx="1733550" cy="1733550"/>
          </a:xfrm>
        </p:spPr>
      </p:pic>
      <p:pic>
        <p:nvPicPr>
          <p:cNvPr id="27" name="Content Placeholder 26" descr="Icon&#10;&#10;Description automatically generated">
            <a:extLst>
              <a:ext uri="{FF2B5EF4-FFF2-40B4-BE49-F238E27FC236}">
                <a16:creationId xmlns:a16="http://schemas.microsoft.com/office/drawing/2014/main" id="{847ED82B-AE54-A845-B0A8-56EC069A1301}"/>
              </a:ext>
            </a:extLst>
          </p:cNvPr>
          <p:cNvPicPr>
            <a:picLocks noGrp="1" noChangeAspect="1"/>
          </p:cNvPicPr>
          <p:nvPr>
            <p:ph sz="quarter" idx="32"/>
          </p:nvPr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21006" y="2062163"/>
            <a:ext cx="1733550" cy="1733550"/>
          </a:xfrm>
        </p:spPr>
      </p:pic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75A1FC09-D6BC-3F42-BE41-9D098FE35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8C82A04-3DD7-824B-86D7-DF8BE1BA9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8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58AD925-004F-1195-CA81-72E8D14C4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723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4A3787-E6AB-3848-A55F-CF7B130400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Duis aute irure dolor in reprehenderit in voluptate velit.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92076C-77D7-454C-A146-A9055A7D98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STATISTIC GRID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0FBBEB-6A09-AC44-BC1D-499BA723AE1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90%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E17DDB-1267-A241-9375-30A9667365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enim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034DF2E-701D-4341-8A0A-0DB1176D64B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1 in 10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F564CE-6CC1-D343-966B-FA9FAAF776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837E5F-771D-B24E-9149-62076926BC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94K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BC4DC-C4CE-8148-A685-920B1DDE647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  <a:p>
            <a:pPr>
              <a:lnSpc>
                <a:spcPct val="110000"/>
              </a:lnSpc>
            </a:pP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CE836F9-1945-B241-B766-824911796F6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82%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AA55439-D235-E54E-8269-9A1EEA1FBD3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41E5CA6-FFAB-554C-BE0D-71AD9373B48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1,456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62E6001-24E0-DF4F-9F4C-17811585DF2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618FA44-D426-B84A-9FC0-7AC2706ABFA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#2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B9BAEDF-13E8-2541-BF11-E446D91BA78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16C6F6D-81AA-7C4B-993D-947A6CDFBE3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$3,000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02E5659-696C-974B-A858-6FBE68646C6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C28567A-DA55-324B-A01A-70615FAE8FC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latin typeface="IBM Plex Sans SemiBold" panose="020B0703050203000203" pitchFamily="34" charset="0"/>
              </a:rPr>
              <a:t>14M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8B60DE5-2A17-2A4B-B176-B64C55EDA7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dirty="0">
                <a:latin typeface="IBM Plex Sans Light" panose="020B0403050203000203" pitchFamily="34" charset="0"/>
              </a:rPr>
              <a:t>Ut </a:t>
            </a:r>
            <a:r>
              <a:rPr lang="en-US" dirty="0" err="1">
                <a:latin typeface="IBM Plex Sans Light" panose="020B0403050203000203" pitchFamily="34" charset="0"/>
              </a:rPr>
              <a:t>enim</a:t>
            </a:r>
            <a:r>
              <a:rPr lang="en-US" dirty="0">
                <a:latin typeface="IBM Plex Sans Light" panose="020B0403050203000203" pitchFamily="34" charset="0"/>
              </a:rPr>
              <a:t> ad minim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 err="1">
                <a:latin typeface="IBM Plex Sans Light" panose="020B0403050203000203" pitchFamily="34" charset="0"/>
              </a:rPr>
              <a:t>veniam</a:t>
            </a:r>
            <a:r>
              <a:rPr lang="en-US" dirty="0">
                <a:latin typeface="IBM Plex Sans Light" panose="020B0403050203000203" pitchFamily="34" charset="0"/>
              </a:rPr>
              <a:t> </a:t>
            </a:r>
            <a:r>
              <a:rPr lang="en-US" dirty="0" err="1">
                <a:latin typeface="IBM Plex Sans Light" panose="020B0403050203000203" pitchFamily="34" charset="0"/>
              </a:rPr>
              <a:t>quis</a:t>
            </a:r>
            <a:r>
              <a:rPr lang="en-US" dirty="0">
                <a:latin typeface="IBM Plex Sans Light" panose="020B0403050203000203" pitchFamily="34" charset="0"/>
              </a:rPr>
              <a:t> ipsum </a:t>
            </a:r>
            <a:br>
              <a:rPr lang="en-US" dirty="0">
                <a:latin typeface="IBM Plex Sans Light" panose="020B0403050203000203" pitchFamily="34" charset="0"/>
              </a:rPr>
            </a:br>
            <a:r>
              <a:rPr lang="en-US" dirty="0">
                <a:latin typeface="IBM Plex Sans Light" panose="020B0403050203000203" pitchFamily="34" charset="0"/>
              </a:rPr>
              <a:t>dolor sit </a:t>
            </a:r>
            <a:r>
              <a:rPr lang="en-US" dirty="0" err="1">
                <a:latin typeface="IBM Plex Sans Light" panose="020B0403050203000203" pitchFamily="34" charset="0"/>
              </a:rPr>
              <a:t>amet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C403CBAA-1CF3-3049-99B4-8CF05202E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IBM Plex Sans Light" panose="020B0403050203000203" pitchFamily="34" charset="0"/>
              </a:rPr>
              <a:t>Presentation Template Demo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33C0A5D9-2017-DE47-8F2F-794145FF3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12B3-90FF-D54D-9344-DC55D3B791D4}" type="slidenum">
              <a:rPr lang="en-US" smtClean="0">
                <a:latin typeface="IBM Plex Sans" panose="020B0503050203000203" pitchFamily="34" charset="0"/>
              </a:rPr>
              <a:t>9</a:t>
            </a:fld>
            <a:endParaRPr lang="en-US" dirty="0">
              <a:latin typeface="IBM Plex Sans" panose="020B0503050203000203" pitchFamily="34" charset="0"/>
            </a:endParaRPr>
          </a:p>
        </p:txBody>
      </p:sp>
      <p:sp>
        <p:nvSpPr>
          <p:cNvPr id="27" name="Title 6">
            <a:extLst>
              <a:ext uri="{FF2B5EF4-FFF2-40B4-BE49-F238E27FC236}">
                <a16:creationId xmlns:a16="http://schemas.microsoft.com/office/drawing/2014/main" id="{6289C28C-4A1C-0A30-1FFB-1F427CD76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3226"/>
            <a:ext cx="10515600" cy="484463"/>
          </a:xfrm>
        </p:spPr>
        <p:txBody>
          <a:bodyPr/>
          <a:lstStyle/>
          <a:p>
            <a:r>
              <a:rPr lang="en-US" dirty="0">
                <a:latin typeface="IBM Plex Sans" panose="020B0503050203000203" pitchFamily="34" charset="0"/>
              </a:rPr>
              <a:t>Lorem Ipsum Dolor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02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rident Dark Colors">
      <a:dk1>
        <a:srgbClr val="3B4759"/>
      </a:dk1>
      <a:lt1>
        <a:srgbClr val="FFFFFF"/>
      </a:lt1>
      <a:dk2>
        <a:srgbClr val="353E50"/>
      </a:dk2>
      <a:lt2>
        <a:srgbClr val="C0DBA7"/>
      </a:lt2>
      <a:accent1>
        <a:srgbClr val="5B697C"/>
      </a:accent1>
      <a:accent2>
        <a:srgbClr val="EF607B"/>
      </a:accent2>
      <a:accent3>
        <a:srgbClr val="EF607B"/>
      </a:accent3>
      <a:accent4>
        <a:srgbClr val="3F5A82"/>
      </a:accent4>
      <a:accent5>
        <a:srgbClr val="5B697C"/>
      </a:accent5>
      <a:accent6>
        <a:srgbClr val="EEEFE1"/>
      </a:accent6>
      <a:hlink>
        <a:srgbClr val="EF607B"/>
      </a:hlink>
      <a:folHlink>
        <a:srgbClr val="5B697C"/>
      </a:folHlink>
    </a:clrScheme>
    <a:fontScheme name="IBM Font Change">
      <a:majorFont>
        <a:latin typeface="IBM Plex Sans Light"/>
        <a:ea typeface=""/>
        <a:cs typeface=""/>
      </a:majorFont>
      <a:minorFont>
        <a:latin typeface="IBM Plex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rident-PresentationTemplate-V3" id="{B6855B9A-6CB9-5949-81BC-4056D33100AF}" vid="{47A133D1-4798-9C4C-B2DD-FB9906DB93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Trident-PresentationTemplate-Dark</Template>
  <TotalTime>1766</TotalTime>
  <Words>1153</Words>
  <Application>Microsoft Office PowerPoint</Application>
  <PresentationFormat>Widescreen</PresentationFormat>
  <Paragraphs>211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Helvetica</vt:lpstr>
      <vt:lpstr>Helvetica Light</vt:lpstr>
      <vt:lpstr>IBM Plex Sans</vt:lpstr>
      <vt:lpstr>IBM Plex Sans Light</vt:lpstr>
      <vt:lpstr>IBM Plex Sans SemiBold</vt:lpstr>
      <vt:lpstr>Office Theme</vt:lpstr>
      <vt:lpstr>Trident Brand Title  Lorem Ipsum Dolor</vt:lpstr>
      <vt:lpstr>Trident Brand Title  Lorem Ipsum Dolor</vt:lpstr>
      <vt:lpstr>Co-Branded Title  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PowerPoint Presentation</vt:lpstr>
      <vt:lpstr>Lorem Ipsum Dolor</vt:lpstr>
      <vt:lpstr>Lorem Ipsum Dolor</vt:lpstr>
      <vt:lpstr>Lorem Ipsum Dolor</vt:lpstr>
      <vt:lpstr>Lorem Ipsum Dolor</vt:lpstr>
      <vt:lpstr>Lorem Ipsum Dolor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Trident Brand Title  Lorem Ipsum Dolor</dc:title>
  <dc:creator>Keyah Madaris</dc:creator>
  <cp:lastModifiedBy>Keyah Madaris</cp:lastModifiedBy>
  <cp:revision>57</cp:revision>
  <dcterms:created xsi:type="dcterms:W3CDTF">2023-05-22T18:41:53Z</dcterms:created>
  <dcterms:modified xsi:type="dcterms:W3CDTF">2023-05-24T17:15:23Z</dcterms:modified>
</cp:coreProperties>
</file>